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1" r:id="rId2"/>
    <p:sldId id="262" r:id="rId3"/>
    <p:sldId id="263" r:id="rId4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4655" autoAdjust="0"/>
  </p:normalViewPr>
  <p:slideViewPr>
    <p:cSldViewPr snapToGrid="0">
      <p:cViewPr>
        <p:scale>
          <a:sx n="62" d="100"/>
          <a:sy n="62" d="100"/>
        </p:scale>
        <p:origin x="2220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7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8B139124-4AA0-47BF-A7CC-D2280BC31599}" type="datetimeFigureOut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D90C4671-BFC3-44F4-99F1-38DA76D164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29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4671-BFC3-44F4-99F1-38DA76D1643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32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4671-BFC3-44F4-99F1-38DA76D1643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443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4671-BFC3-44F4-99F1-38DA76D1643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68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58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14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89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98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13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75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91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79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72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70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69377-4638-44AD-ACE7-C91FEB07EB0C}" type="datetimeFigureOut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45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981075" y="600075"/>
            <a:ext cx="470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返</a:t>
            </a:r>
            <a:r>
              <a:rPr kumimoji="1" lang="ja-JP" altLang="en-US" dirty="0"/>
              <a:t>礼品（特産品）一覧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5" y="3165753"/>
            <a:ext cx="2720975" cy="188775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0" y="7006826"/>
            <a:ext cx="2709078" cy="206097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94" y="5043765"/>
            <a:ext cx="2597831" cy="198657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981325" y="1114425"/>
            <a:ext cx="33718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</a:t>
            </a:r>
            <a:r>
              <a:rPr kumimoji="1" lang="ja-JP" altLang="en-US" dirty="0"/>
              <a:t>セット（満たんセット）</a:t>
            </a:r>
            <a:endParaRPr kumimoji="1" lang="en-US" altLang="ja-JP" dirty="0"/>
          </a:p>
          <a:p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時期により内容に変更があります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endParaRPr lang="en-US" altLang="ja-JP" sz="1000" dirty="0"/>
          </a:p>
          <a:p>
            <a:r>
              <a:rPr lang="ja-JP" altLang="en-US" sz="1200" dirty="0"/>
              <a:t>　・バタじゃが（５</a:t>
            </a:r>
            <a:r>
              <a:rPr lang="ja-JP" altLang="en-US" sz="1200" dirty="0" err="1"/>
              <a:t>ヶ</a:t>
            </a:r>
            <a:r>
              <a:rPr lang="ja-JP" altLang="en-US" sz="1200" dirty="0"/>
              <a:t>入り）　　　　　　　　　 １袋</a:t>
            </a:r>
            <a:endParaRPr lang="en-US" altLang="ja-JP" sz="1200" dirty="0"/>
          </a:p>
          <a:p>
            <a:r>
              <a:rPr kumimoji="1" lang="ja-JP" altLang="en-US" sz="1200" dirty="0"/>
              <a:t>　・バタじゃが（</a:t>
            </a:r>
            <a:r>
              <a:rPr lang="ja-JP" altLang="en-US" sz="1200" dirty="0"/>
              <a:t>カレー味・しょうゆ味</a:t>
            </a:r>
            <a:r>
              <a:rPr kumimoji="1" lang="ja-JP" altLang="en-US" sz="1200" dirty="0"/>
              <a:t>） 各２個</a:t>
            </a:r>
            <a:endParaRPr kumimoji="1" lang="en-US" altLang="ja-JP" sz="1200" dirty="0"/>
          </a:p>
          <a:p>
            <a:r>
              <a:rPr lang="ja-JP" altLang="en-US" sz="1200" dirty="0"/>
              <a:t>　・もち米パスタ　　　　　　　　　　　　　　 １袋</a:t>
            </a:r>
            <a:endParaRPr lang="en-US" altLang="ja-JP" sz="1200" dirty="0"/>
          </a:p>
          <a:p>
            <a:r>
              <a:rPr kumimoji="1" lang="ja-JP" altLang="en-US" sz="1200" dirty="0"/>
              <a:t>　・高原そば、韃靼そば　　　　　　　　各１袋</a:t>
            </a:r>
            <a:endParaRPr kumimoji="1" lang="en-US" altLang="ja-JP" sz="1200" dirty="0"/>
          </a:p>
          <a:p>
            <a:r>
              <a:rPr lang="ja-JP" altLang="en-US" sz="1200" dirty="0"/>
              <a:t>　・くまささ茶ＰＥＴ　　　　　　　　　　　　　 ３本</a:t>
            </a:r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kumimoji="1" lang="ja-JP" altLang="en-US" sz="1200" dirty="0"/>
              <a:t>南富良野町振興公社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5775" y="3276600"/>
            <a:ext cx="3371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Ｂセット（エゾ鹿肉セット）</a:t>
            </a:r>
            <a:endParaRPr kumimoji="1" lang="en-US" altLang="ja-JP" dirty="0"/>
          </a:p>
          <a:p>
            <a:endParaRPr lang="en-US" altLang="ja-JP" sz="1000" dirty="0"/>
          </a:p>
          <a:p>
            <a:r>
              <a:rPr lang="ja-JP" altLang="en-US" sz="1200" dirty="0"/>
              <a:t>　・缶詰（大和煮・カレー煮・味噌煮）　３缶</a:t>
            </a:r>
            <a:endParaRPr lang="en-US" altLang="ja-JP" sz="1200" dirty="0"/>
          </a:p>
          <a:p>
            <a:r>
              <a:rPr kumimoji="1" lang="ja-JP" altLang="en-US" sz="1200" dirty="0"/>
              <a:t>　・ソーセージ　　　　　　　　　　　　　　 １袋</a:t>
            </a:r>
            <a:endParaRPr kumimoji="1" lang="en-US" altLang="ja-JP" sz="1200" dirty="0"/>
          </a:p>
          <a:p>
            <a:r>
              <a:rPr lang="ja-JP" altLang="en-US" sz="1200" dirty="0"/>
              <a:t>　・サラミ又はジャーキー　　　　　　　　  １袋</a:t>
            </a:r>
            <a:endParaRPr lang="en-US" altLang="ja-JP" sz="1200" dirty="0"/>
          </a:p>
          <a:p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kumimoji="1" lang="ja-JP" altLang="en-US" sz="1200" dirty="0"/>
              <a:t>南富フーズ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90850" y="5095875"/>
            <a:ext cx="3371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Ｃセット（防災備蓄セット）</a:t>
            </a:r>
            <a:endParaRPr kumimoji="1" lang="en-US" altLang="ja-JP" dirty="0"/>
          </a:p>
          <a:p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内容を変更する場合があります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endParaRPr lang="en-US" altLang="ja-JP" sz="1000" dirty="0"/>
          </a:p>
          <a:p>
            <a:r>
              <a:rPr lang="ja-JP" altLang="en-US" sz="1200" dirty="0"/>
              <a:t>　・災害備蓄用パン　　　　　　　　　 ６缶</a:t>
            </a:r>
            <a:endParaRPr lang="en-US" altLang="ja-JP" sz="1200" dirty="0"/>
          </a:p>
          <a:p>
            <a:r>
              <a:rPr kumimoji="1" lang="ja-JP" altLang="en-US" sz="1200" dirty="0"/>
              <a:t>　</a:t>
            </a:r>
            <a:r>
              <a:rPr lang="ja-JP" altLang="en-US" sz="1000" dirty="0"/>
              <a:t>（パイン・クランベリー・かぼちゃ　保存期間５年）</a:t>
            </a:r>
            <a:endParaRPr kumimoji="1" lang="en-US" altLang="ja-JP" sz="1000" dirty="0"/>
          </a:p>
          <a:p>
            <a:r>
              <a:rPr lang="ja-JP" altLang="en-US" sz="1200" dirty="0"/>
              <a:t>　・クッキー、コーヒー　　　　　　　　</a:t>
            </a:r>
            <a:endParaRPr lang="en-US" altLang="ja-JP" sz="1200" dirty="0"/>
          </a:p>
          <a:p>
            <a:r>
              <a:rPr lang="ja-JP" altLang="en-US" sz="1000" dirty="0"/>
              <a:t>　　</a:t>
            </a:r>
            <a:r>
              <a:rPr lang="en-US" altLang="ja-JP" sz="1000" dirty="0"/>
              <a:t>※</a:t>
            </a:r>
            <a:r>
              <a:rPr lang="ja-JP" altLang="en-US" sz="1000" dirty="0"/>
              <a:t>クッキー、コーヒーはお早めにお召し上がりください</a:t>
            </a:r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kumimoji="1" lang="ja-JP" altLang="en-US" sz="1200" dirty="0"/>
              <a:t>なん</a:t>
            </a:r>
            <a:r>
              <a:rPr kumimoji="1" lang="ja-JP" altLang="en-US" sz="1200" dirty="0" err="1"/>
              <a:t>ぷ</a:t>
            </a:r>
            <a:r>
              <a:rPr kumimoji="1" lang="ja-JP" altLang="en-US" sz="1200" dirty="0"/>
              <a:t>～香房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3400" y="7248524"/>
            <a:ext cx="3371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Ｄ</a:t>
            </a:r>
            <a:r>
              <a:rPr kumimoji="1" lang="ja-JP" altLang="en-US" dirty="0"/>
              <a:t>セット（メロン詰合せ）</a:t>
            </a:r>
            <a:endParaRPr kumimoji="1" lang="en-US" altLang="ja-JP" dirty="0"/>
          </a:p>
          <a:p>
            <a:r>
              <a:rPr lang="ja-JP" altLang="en-US" sz="1000" b="1" dirty="0">
                <a:solidFill>
                  <a:srgbClr val="FF0000"/>
                </a:solidFill>
              </a:rPr>
              <a:t>　６月より受付開始　　発送予定７月～８月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受付開始前にご希望の場合はお問い合わせください。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・南富良野産メロン　　２玉</a:t>
            </a:r>
            <a:endParaRPr lang="en-US" altLang="ja-JP" sz="1200" dirty="0"/>
          </a:p>
          <a:p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kumimoji="1" lang="ja-JP" altLang="en-US" sz="1200" dirty="0"/>
              <a:t>農産物直売所　作倶楽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114425"/>
            <a:ext cx="2268813" cy="2057264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73263DC-7764-4FC4-9EEF-8A2EE0D660C6}"/>
              </a:ext>
            </a:extLst>
          </p:cNvPr>
          <p:cNvSpPr/>
          <p:nvPr/>
        </p:nvSpPr>
        <p:spPr>
          <a:xfrm>
            <a:off x="362940" y="5063643"/>
            <a:ext cx="6194187" cy="1963061"/>
          </a:xfrm>
          <a:prstGeom prst="roundRect">
            <a:avLst/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b="1" dirty="0">
                <a:solidFill>
                  <a:srgbClr val="FF0000"/>
                </a:solidFill>
              </a:rPr>
              <a:t>受付中止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CA68E3A9-0533-4EC4-85F9-F34A7A0C6F07}"/>
              </a:ext>
            </a:extLst>
          </p:cNvPr>
          <p:cNvSpPr/>
          <p:nvPr/>
        </p:nvSpPr>
        <p:spPr>
          <a:xfrm>
            <a:off x="465897" y="7028278"/>
            <a:ext cx="6146800" cy="2060973"/>
          </a:xfrm>
          <a:prstGeom prst="roundRect">
            <a:avLst/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b="1" dirty="0">
                <a:solidFill>
                  <a:srgbClr val="FF0000"/>
                </a:solidFill>
              </a:rPr>
              <a:t>受付終了</a:t>
            </a:r>
          </a:p>
        </p:txBody>
      </p:sp>
    </p:spTree>
    <p:extLst>
      <p:ext uri="{BB962C8B-B14F-4D97-AF65-F5344CB8AC3E}">
        <p14:creationId xmlns:p14="http://schemas.microsoft.com/office/powerpoint/2010/main" val="3073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62" y="192006"/>
            <a:ext cx="2472644" cy="173204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1" y="1813619"/>
            <a:ext cx="2266950" cy="150004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06" y="3375655"/>
            <a:ext cx="1876294" cy="241398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/>
          <a:srcRect l="10505" r="12795"/>
          <a:stretch/>
        </p:blipFill>
        <p:spPr>
          <a:xfrm>
            <a:off x="4152900" y="5285839"/>
            <a:ext cx="2266950" cy="230816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854" y="7711939"/>
            <a:ext cx="2637546" cy="197816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19450" y="257175"/>
            <a:ext cx="3371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Ｅセット（豊作セット）</a:t>
            </a:r>
            <a:endParaRPr kumimoji="1" lang="en-US" altLang="ja-JP" dirty="0"/>
          </a:p>
          <a:p>
            <a:r>
              <a:rPr lang="ja-JP" altLang="en-US" sz="1000" dirty="0"/>
              <a:t>　</a:t>
            </a:r>
            <a:r>
              <a:rPr lang="ja-JP" altLang="en-US" sz="1000" b="1" dirty="0">
                <a:solidFill>
                  <a:srgbClr val="FF0000"/>
                </a:solidFill>
              </a:rPr>
              <a:t>８月受付開始　発送予定９月～１０月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r>
              <a:rPr lang="ja-JP" altLang="en-US" sz="1000" b="1" dirty="0">
                <a:solidFill>
                  <a:srgbClr val="FF0000"/>
                </a:solidFill>
              </a:rPr>
              <a:t>　</a:t>
            </a:r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受付開始前にご希望の方はお問合せください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r>
              <a:rPr lang="ja-JP" altLang="en-US" sz="1200" dirty="0"/>
              <a:t>　</a:t>
            </a:r>
            <a:endParaRPr lang="en-US" altLang="ja-JP" sz="1200" dirty="0"/>
          </a:p>
          <a:p>
            <a:r>
              <a:rPr lang="ja-JP" altLang="en-US" sz="1200" dirty="0"/>
              <a:t>　・馬鈴薯、玉</a:t>
            </a:r>
            <a:r>
              <a:rPr lang="ja-JP" altLang="en-US" sz="1200" dirty="0" err="1"/>
              <a:t>ねぎ</a:t>
            </a:r>
            <a:r>
              <a:rPr lang="ja-JP" altLang="en-US" sz="1200" dirty="0"/>
              <a:t>、かぼちゃ等の野菜の詰合せ</a:t>
            </a:r>
            <a:endParaRPr lang="en-US" altLang="ja-JP" sz="1200" dirty="0"/>
          </a:p>
          <a:p>
            <a:r>
              <a:rPr lang="ja-JP" altLang="en-US" sz="1000" dirty="0"/>
              <a:t>　</a:t>
            </a:r>
            <a:r>
              <a:rPr lang="en-US" altLang="ja-JP" sz="1000" dirty="0"/>
              <a:t>※</a:t>
            </a:r>
            <a:r>
              <a:rPr lang="ja-JP" altLang="en-US" sz="1000" dirty="0"/>
              <a:t>天候等より、内容を変更する場合があります</a:t>
            </a:r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lang="ja-JP" altLang="en-US" sz="1200" dirty="0"/>
              <a:t>農産物直売所　作倶楽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6750" y="1901190"/>
            <a:ext cx="34861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Ｆセット（グリーンアスパラ詰合せ）</a:t>
            </a:r>
            <a:endParaRPr kumimoji="1" lang="en-US" altLang="ja-JP" dirty="0"/>
          </a:p>
          <a:p>
            <a:r>
              <a:rPr lang="ja-JP" altLang="en-US" sz="1000" dirty="0"/>
              <a:t>　</a:t>
            </a:r>
            <a:r>
              <a:rPr lang="en-US" altLang="ja-JP" sz="1000" dirty="0">
                <a:solidFill>
                  <a:srgbClr val="FF0000"/>
                </a:solidFill>
              </a:rPr>
              <a:t> </a:t>
            </a:r>
            <a:r>
              <a:rPr lang="ja-JP" altLang="en-US" sz="1000" b="1" dirty="0">
                <a:solidFill>
                  <a:srgbClr val="FF0000"/>
                </a:solidFill>
              </a:rPr>
              <a:t>４月受付開始　発送予定５月中旬～６月下旬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r>
              <a:rPr lang="ja-JP" altLang="en-US" sz="1000" b="1" dirty="0">
                <a:solidFill>
                  <a:srgbClr val="FF0000"/>
                </a:solidFill>
              </a:rPr>
              <a:t>　</a:t>
            </a:r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受付開始前にご希望の方はお問合せください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endParaRPr lang="en-US" altLang="ja-JP" sz="1000" dirty="0"/>
          </a:p>
          <a:p>
            <a:r>
              <a:rPr lang="ja-JP" altLang="en-US" sz="1200" dirty="0"/>
              <a:t>　・グリーンアスパラ　　概ね</a:t>
            </a:r>
            <a:r>
              <a:rPr lang="en-US" altLang="ja-JP" sz="1200" dirty="0"/>
              <a:t>2</a:t>
            </a:r>
            <a:r>
              <a:rPr lang="ja-JP" altLang="en-US" sz="1200" dirty="0"/>
              <a:t>㎏</a:t>
            </a:r>
            <a:endParaRPr lang="en-US" altLang="ja-JP" sz="1200" dirty="0"/>
          </a:p>
          <a:p>
            <a:r>
              <a:rPr lang="ja-JP" altLang="en-US" sz="1000" dirty="0"/>
              <a:t>　</a:t>
            </a:r>
            <a:r>
              <a:rPr lang="en-US" altLang="ja-JP" sz="1000" dirty="0"/>
              <a:t>※</a:t>
            </a:r>
            <a:r>
              <a:rPr lang="ja-JP" altLang="en-US" sz="1000" dirty="0"/>
              <a:t>作柄により、変更する場合があります</a:t>
            </a:r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lang="ja-JP" altLang="en-US" sz="1200" dirty="0"/>
              <a:t>農産物直売所　作倶楽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57475" y="3790950"/>
            <a:ext cx="3371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Ｇセット（鳥羽農園の手しぼりミニトマトジュース）</a:t>
            </a:r>
            <a:endParaRPr kumimoji="1" lang="en-US" altLang="ja-JP" dirty="0"/>
          </a:p>
          <a:p>
            <a:endParaRPr lang="en-US" altLang="ja-JP" sz="1000" dirty="0"/>
          </a:p>
          <a:p>
            <a:r>
              <a:rPr lang="ja-JP" altLang="en-US" sz="1200" dirty="0"/>
              <a:t>　・ミニトマトジュース　　　</a:t>
            </a:r>
            <a:r>
              <a:rPr lang="en-US" altLang="ja-JP" sz="1200" dirty="0"/>
              <a:t>720</a:t>
            </a:r>
            <a:r>
              <a:rPr lang="ja-JP" altLang="en-US" sz="1200" dirty="0"/>
              <a:t>ｍｌ　２本入り</a:t>
            </a:r>
            <a:endParaRPr lang="en-US" altLang="ja-JP" sz="1200" dirty="0"/>
          </a:p>
          <a:p>
            <a:r>
              <a:rPr lang="ja-JP" altLang="en-US" sz="1000" dirty="0"/>
              <a:t>　</a:t>
            </a:r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kumimoji="1" lang="ja-JP" altLang="en-US" sz="1200" dirty="0"/>
              <a:t>鳥羽農園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7700" y="5772150"/>
            <a:ext cx="33718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Ｈセット（白金山　もち米</a:t>
            </a:r>
            <a:r>
              <a:rPr kumimoji="1" lang="ja-JP" altLang="en-US" dirty="0" err="1"/>
              <a:t>どぶ</a:t>
            </a:r>
            <a:r>
              <a:rPr kumimoji="1" lang="ja-JP" altLang="en-US" dirty="0"/>
              <a:t>ろく）</a:t>
            </a:r>
            <a:endParaRPr kumimoji="1" lang="en-US" altLang="ja-JP" dirty="0"/>
          </a:p>
          <a:p>
            <a:endParaRPr lang="en-US" altLang="ja-JP" sz="1000" dirty="0"/>
          </a:p>
          <a:p>
            <a:r>
              <a:rPr lang="ja-JP" altLang="en-US" sz="1200" dirty="0"/>
              <a:t>　・白金山（もち米どぶろく）　　　</a:t>
            </a:r>
            <a:r>
              <a:rPr lang="en-US" altLang="ja-JP" sz="1200" dirty="0"/>
              <a:t>500</a:t>
            </a:r>
            <a:r>
              <a:rPr lang="ja-JP" altLang="en-US" sz="1200" dirty="0"/>
              <a:t>ｍｌ　２本入り</a:t>
            </a:r>
            <a:endParaRPr lang="en-US" altLang="ja-JP" sz="1200" dirty="0"/>
          </a:p>
          <a:p>
            <a:r>
              <a:rPr lang="ja-JP" altLang="en-US" sz="1000" dirty="0"/>
              <a:t>　　</a:t>
            </a:r>
            <a:r>
              <a:rPr lang="en-US" altLang="ja-JP" sz="1000" dirty="0"/>
              <a:t>※</a:t>
            </a:r>
            <a:r>
              <a:rPr lang="ja-JP" altLang="en-US" sz="1000" dirty="0"/>
              <a:t>地元下金山地区のもち米「はくちょうもち」で作りました</a:t>
            </a:r>
            <a:endParaRPr lang="en-US" altLang="ja-JP" sz="1000" dirty="0"/>
          </a:p>
          <a:p>
            <a:pPr algn="r"/>
            <a:r>
              <a:rPr lang="en-US" altLang="ja-JP" sz="1200" dirty="0"/>
              <a:t>【</a:t>
            </a:r>
            <a:r>
              <a:rPr lang="ja-JP" altLang="en-US" sz="1200" dirty="0"/>
              <a:t>ＫＯＮ産業</a:t>
            </a:r>
            <a:r>
              <a:rPr lang="en-US" altLang="ja-JP" sz="1200" dirty="0"/>
              <a:t>】</a:t>
            </a:r>
            <a:endParaRPr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62300" y="7781925"/>
            <a:ext cx="3552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Ｉセット（エゾ鹿肉のペット用おやつ）</a:t>
            </a:r>
            <a:endParaRPr kumimoji="1" lang="en-US" altLang="ja-JP" dirty="0"/>
          </a:p>
          <a:p>
            <a:r>
              <a:rPr lang="ja-JP" altLang="en-US" sz="1000" dirty="0"/>
              <a:t>　</a:t>
            </a:r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内容を変更する場合があります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dirty="0"/>
              <a:t>　・粗挽きカットジャーキー　　</a:t>
            </a:r>
            <a:r>
              <a:rPr lang="en-US" altLang="ja-JP" sz="1200" dirty="0"/>
              <a:t>30</a:t>
            </a:r>
            <a:r>
              <a:rPr lang="ja-JP" altLang="en-US" sz="1200" dirty="0"/>
              <a:t>ｇ　　　１袋</a:t>
            </a:r>
            <a:endParaRPr lang="en-US" altLang="ja-JP" sz="1200" dirty="0"/>
          </a:p>
          <a:p>
            <a:r>
              <a:rPr kumimoji="1" lang="ja-JP" altLang="en-US" sz="1200" dirty="0"/>
              <a:t>　・スライスジャーキー　　　　 </a:t>
            </a:r>
            <a:r>
              <a:rPr lang="en-US" altLang="ja-JP" sz="1200" dirty="0"/>
              <a:t>30</a:t>
            </a:r>
            <a:r>
              <a:rPr lang="ja-JP" altLang="en-US" sz="1200" dirty="0"/>
              <a:t>ｇ　　　１袋</a:t>
            </a:r>
            <a:endParaRPr lang="en-US" altLang="ja-JP" sz="1200" dirty="0"/>
          </a:p>
          <a:p>
            <a:r>
              <a:rPr lang="ja-JP" altLang="en-US" sz="1200" dirty="0"/>
              <a:t>　・ハツシライス　　　　　　　</a:t>
            </a:r>
            <a:r>
              <a:rPr lang="en-US" altLang="ja-JP" sz="1200" dirty="0"/>
              <a:t>    30</a:t>
            </a:r>
            <a:r>
              <a:rPr lang="ja-JP" altLang="en-US" sz="1200" dirty="0"/>
              <a:t>ｇ　　　１袋</a:t>
            </a:r>
            <a:endParaRPr lang="en-US" altLang="ja-JP" sz="1200" dirty="0"/>
          </a:p>
          <a:p>
            <a:r>
              <a:rPr kumimoji="1" lang="ja-JP" altLang="en-US" sz="1200" dirty="0"/>
              <a:t>　・レバースライス　　　　　   　</a:t>
            </a:r>
            <a:r>
              <a:rPr lang="en-US" altLang="ja-JP" sz="1200" dirty="0"/>
              <a:t>30</a:t>
            </a:r>
            <a:r>
              <a:rPr lang="ja-JP" altLang="en-US" sz="1200" dirty="0"/>
              <a:t>ｇ　　　１袋</a:t>
            </a:r>
            <a:endParaRPr lang="en-US" altLang="ja-JP" sz="1200" dirty="0"/>
          </a:p>
          <a:p>
            <a:r>
              <a:rPr lang="ja-JP" altLang="en-US" sz="1200" dirty="0"/>
              <a:t>　・フレーク　　　　　　　　　　    </a:t>
            </a:r>
            <a:r>
              <a:rPr lang="en-US" altLang="ja-JP" sz="1200" dirty="0"/>
              <a:t>30</a:t>
            </a:r>
            <a:r>
              <a:rPr lang="ja-JP" altLang="en-US" sz="1200" dirty="0"/>
              <a:t>ｇ　　　１袋</a:t>
            </a:r>
            <a:endParaRPr lang="en-US" altLang="ja-JP" sz="1200" dirty="0"/>
          </a:p>
          <a:p>
            <a:r>
              <a:rPr lang="ja-JP" altLang="en-US" sz="1200" dirty="0"/>
              <a:t>　・鬼スジ　　　　　　　　　　　    </a:t>
            </a:r>
            <a:r>
              <a:rPr lang="en-US" altLang="ja-JP" sz="1200" dirty="0"/>
              <a:t>60</a:t>
            </a:r>
            <a:r>
              <a:rPr lang="ja-JP" altLang="en-US" sz="1200" dirty="0"/>
              <a:t>ｇ　　　１袋</a:t>
            </a:r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kumimoji="1" lang="ja-JP" altLang="en-US" sz="1200" dirty="0"/>
              <a:t>南富フーズ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7AA89E04-A26A-43CB-9020-718F4E954E77}"/>
              </a:ext>
            </a:extLst>
          </p:cNvPr>
          <p:cNvSpPr/>
          <p:nvPr/>
        </p:nvSpPr>
        <p:spPr>
          <a:xfrm>
            <a:off x="450162" y="1684345"/>
            <a:ext cx="6236389" cy="1732044"/>
          </a:xfrm>
          <a:prstGeom prst="roundRect">
            <a:avLst>
              <a:gd name="adj" fmla="val 20110"/>
            </a:avLst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b="1" dirty="0">
                <a:solidFill>
                  <a:srgbClr val="FF0000"/>
                </a:solidFill>
              </a:rPr>
              <a:t>受付終了</a:t>
            </a:r>
            <a:endParaRPr kumimoji="1" lang="en-US" altLang="ja-JP" sz="8000" b="1" dirty="0">
              <a:solidFill>
                <a:srgbClr val="FF0000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5FCAD8A-765E-4BBE-803D-5076DC087DFA}"/>
              </a:ext>
            </a:extLst>
          </p:cNvPr>
          <p:cNvSpPr/>
          <p:nvPr/>
        </p:nvSpPr>
        <p:spPr>
          <a:xfrm>
            <a:off x="450162" y="197296"/>
            <a:ext cx="6178827" cy="1636644"/>
          </a:xfrm>
          <a:prstGeom prst="roundRect">
            <a:avLst/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b="1" dirty="0">
                <a:solidFill>
                  <a:srgbClr val="FF0000"/>
                </a:solidFill>
              </a:rPr>
              <a:t>受付終了</a:t>
            </a:r>
            <a:endParaRPr kumimoji="1" lang="en-US" altLang="ja-JP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75" y="88900"/>
            <a:ext cx="2295427" cy="173385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495550" y="314325"/>
            <a:ext cx="337185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ふらの大地和牛　Ａ</a:t>
            </a:r>
            <a:endParaRPr kumimoji="1" lang="en-US" altLang="ja-JP" dirty="0"/>
          </a:p>
          <a:p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お届けまで１ヶ月半程度かかります</a:t>
            </a:r>
            <a:endParaRPr kumimoji="1" lang="en-US" altLang="ja-JP" sz="1000" b="1" dirty="0">
              <a:solidFill>
                <a:srgbClr val="FF0000"/>
              </a:solidFill>
            </a:endParaRPr>
          </a:p>
          <a:p>
            <a:endParaRPr lang="en-US" altLang="ja-JP" sz="1000" dirty="0"/>
          </a:p>
          <a:p>
            <a:r>
              <a:rPr lang="ja-JP" altLang="en-US" sz="1200" dirty="0"/>
              <a:t>　・ふらの大地和牛すき焼き用　　　</a:t>
            </a:r>
            <a:r>
              <a:rPr lang="en-US" altLang="ja-JP" sz="1200" dirty="0"/>
              <a:t>350</a:t>
            </a:r>
            <a:r>
              <a:rPr lang="ja-JP" altLang="en-US" sz="1200" dirty="0" err="1"/>
              <a:t>ｇ</a:t>
            </a:r>
            <a:endParaRPr lang="en-US" altLang="ja-JP" sz="1200" dirty="0"/>
          </a:p>
          <a:p>
            <a:r>
              <a:rPr lang="ja-JP" altLang="en-US" sz="1000" dirty="0"/>
              <a:t>　　（モモ・カタ・バラ使用）</a:t>
            </a:r>
            <a:endParaRPr lang="en-US" altLang="ja-JP" sz="1000" dirty="0"/>
          </a:p>
          <a:p>
            <a:pPr algn="r"/>
            <a:endParaRPr lang="ja-JP" altLang="en-US" sz="1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737" y="1312182"/>
            <a:ext cx="2514211" cy="183058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38300" y="1800225"/>
            <a:ext cx="3371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ふらの大地和牛　Ｂ</a:t>
            </a:r>
            <a:endParaRPr kumimoji="1" lang="en-US" altLang="ja-JP" dirty="0"/>
          </a:p>
          <a:p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お届けまで１ヶ月半程度かかります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endParaRPr lang="en-US" altLang="ja-JP" sz="1000" dirty="0"/>
          </a:p>
          <a:p>
            <a:r>
              <a:rPr lang="ja-JP" altLang="en-US" sz="1200" dirty="0"/>
              <a:t>　・ふらの大地和牛焼肉用　　　</a:t>
            </a:r>
            <a:r>
              <a:rPr lang="en-US" altLang="ja-JP" sz="1200" dirty="0"/>
              <a:t>350</a:t>
            </a:r>
            <a:r>
              <a:rPr lang="ja-JP" altLang="en-US" sz="1200" dirty="0" err="1"/>
              <a:t>ｇ</a:t>
            </a:r>
            <a:endParaRPr lang="en-US" altLang="ja-JP" sz="1200" dirty="0"/>
          </a:p>
          <a:p>
            <a:r>
              <a:rPr lang="ja-JP" altLang="en-US" sz="1000" dirty="0"/>
              <a:t>　　（モモ・カタ・バラ使用）</a:t>
            </a:r>
            <a:endParaRPr lang="en-US" altLang="ja-JP" sz="1000" dirty="0"/>
          </a:p>
          <a:p>
            <a:pPr algn="r"/>
            <a:endParaRPr lang="ja-JP" altLang="en-US" sz="12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03" y="2832746"/>
            <a:ext cx="2283748" cy="266317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838450" y="3276600"/>
            <a:ext cx="35528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ＪＡふらのギフトセットＡ</a:t>
            </a:r>
            <a:endParaRPr kumimoji="1" lang="en-US" altLang="ja-JP" dirty="0"/>
          </a:p>
          <a:p>
            <a:r>
              <a:rPr lang="ja-JP" altLang="en-US" sz="1000" dirty="0"/>
              <a:t>　</a:t>
            </a:r>
            <a:endParaRPr lang="en-US" altLang="ja-JP" sz="1000" dirty="0"/>
          </a:p>
          <a:p>
            <a:r>
              <a:rPr lang="ja-JP" altLang="en-US" sz="1000" dirty="0"/>
              <a:t>　</a:t>
            </a:r>
            <a:r>
              <a:rPr lang="ja-JP" altLang="en-US" sz="1200" dirty="0"/>
              <a:t>・富良野ブラックカレービーフ</a:t>
            </a:r>
            <a:endParaRPr lang="en-US" altLang="ja-JP" sz="1200" dirty="0"/>
          </a:p>
          <a:p>
            <a:r>
              <a:rPr kumimoji="1" lang="ja-JP" altLang="en-US" sz="1200" dirty="0"/>
              <a:t>　・富良野ブラックカレーポーク</a:t>
            </a:r>
            <a:endParaRPr lang="en-US" altLang="ja-JP" sz="1200" dirty="0"/>
          </a:p>
          <a:p>
            <a:r>
              <a:rPr lang="ja-JP" altLang="en-US" sz="1200" dirty="0"/>
              <a:t>　・富良野厳選野菜中濃ソース</a:t>
            </a:r>
            <a:endParaRPr lang="en-US" altLang="ja-JP" sz="1200" dirty="0"/>
          </a:p>
          <a:p>
            <a:r>
              <a:rPr kumimoji="1" lang="ja-JP" altLang="en-US" sz="1200" dirty="0"/>
              <a:t>　・富良野厳選野菜濃厚ソース</a:t>
            </a:r>
            <a:endParaRPr lang="en-US" altLang="ja-JP" sz="1200" dirty="0"/>
          </a:p>
          <a:p>
            <a:r>
              <a:rPr lang="ja-JP" altLang="en-US" sz="1200" dirty="0"/>
              <a:t>　・ふらのトマトケチャップ</a:t>
            </a:r>
            <a:endParaRPr lang="en-US" altLang="ja-JP" sz="1200" dirty="0"/>
          </a:p>
          <a:p>
            <a:r>
              <a:rPr lang="ja-JP" altLang="en-US" sz="1200" dirty="0"/>
              <a:t>　・ふらの玉</a:t>
            </a:r>
            <a:r>
              <a:rPr lang="ja-JP" altLang="en-US" sz="1200" dirty="0" err="1"/>
              <a:t>ねぎ</a:t>
            </a:r>
            <a:r>
              <a:rPr lang="ja-JP" altLang="en-US" sz="1200" dirty="0"/>
              <a:t>ノンオイルドレッシング</a:t>
            </a:r>
            <a:endParaRPr kumimoji="1" lang="ja-JP" altLang="en-US" sz="1200" dirty="0"/>
          </a:p>
        </p:txBody>
      </p:sp>
      <p:pic>
        <p:nvPicPr>
          <p:cNvPr id="8" name="図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37" y="5172372"/>
            <a:ext cx="2342538" cy="246298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14400" y="5495925"/>
            <a:ext cx="3552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ＪＡふらのギフトセットＢ</a:t>
            </a:r>
            <a:endParaRPr kumimoji="1" lang="en-US" altLang="ja-JP" dirty="0"/>
          </a:p>
          <a:p>
            <a:r>
              <a:rPr lang="ja-JP" altLang="en-US" sz="1000" dirty="0"/>
              <a:t>　</a:t>
            </a:r>
            <a:endParaRPr lang="en-US" altLang="ja-JP" sz="1000" dirty="0"/>
          </a:p>
          <a:p>
            <a:r>
              <a:rPr lang="ja-JP" altLang="en-US" sz="1000" dirty="0"/>
              <a:t>　 </a:t>
            </a:r>
            <a:r>
              <a:rPr lang="ja-JP" altLang="en-US" sz="1200" dirty="0"/>
              <a:t>・富良野ブラックカレーポーク</a:t>
            </a:r>
            <a:endParaRPr lang="en-US" altLang="ja-JP" sz="1200" dirty="0"/>
          </a:p>
          <a:p>
            <a:r>
              <a:rPr kumimoji="1" lang="ja-JP" altLang="en-US" sz="1200" dirty="0"/>
              <a:t>　・</a:t>
            </a:r>
            <a:r>
              <a:rPr lang="ja-JP" altLang="en-US" sz="1200" dirty="0"/>
              <a:t>富良野ブラックカレービーフ</a:t>
            </a:r>
            <a:endParaRPr lang="en-US" altLang="ja-JP" sz="1200" dirty="0"/>
          </a:p>
          <a:p>
            <a:r>
              <a:rPr lang="ja-JP" altLang="en-US" sz="1200" dirty="0"/>
              <a:t>　・ふらの厳選野菜ソース濃厚</a:t>
            </a:r>
            <a:endParaRPr lang="en-US" altLang="ja-JP" sz="1200" dirty="0"/>
          </a:p>
          <a:p>
            <a:r>
              <a:rPr lang="ja-JP" altLang="en-US" sz="1200" dirty="0"/>
              <a:t>　・ふらの玉</a:t>
            </a:r>
            <a:r>
              <a:rPr lang="ja-JP" altLang="en-US" sz="1200" dirty="0" err="1"/>
              <a:t>ねぎ</a:t>
            </a:r>
            <a:r>
              <a:rPr lang="ja-JP" altLang="en-US" sz="1200" dirty="0"/>
              <a:t>ノンオイルドレッシング</a:t>
            </a:r>
            <a:endParaRPr lang="en-US" altLang="ja-JP" sz="1200" dirty="0"/>
          </a:p>
          <a:p>
            <a:r>
              <a:rPr lang="ja-JP" altLang="en-US" sz="1200" dirty="0"/>
              <a:t>　・ふらの和風</a:t>
            </a:r>
            <a:r>
              <a:rPr lang="ja-JP" altLang="en-US" sz="1200" dirty="0" err="1"/>
              <a:t>ごま</a:t>
            </a:r>
            <a:r>
              <a:rPr lang="ja-JP" altLang="en-US" sz="1200" dirty="0"/>
              <a:t>ノンオイルドレッシング</a:t>
            </a:r>
            <a:endParaRPr lang="en-US" altLang="ja-JP" sz="1200" dirty="0"/>
          </a:p>
          <a:p>
            <a:r>
              <a:rPr lang="ja-JP" altLang="en-US" sz="1200" dirty="0"/>
              <a:t>　・富良野ジャム　いちご</a:t>
            </a:r>
            <a:endParaRPr lang="en-US" altLang="ja-JP" sz="1200" dirty="0"/>
          </a:p>
          <a:p>
            <a:r>
              <a:rPr lang="ja-JP" altLang="en-US" sz="1200" dirty="0"/>
              <a:t>　・富良野ジャム　ブルーベリー</a:t>
            </a:r>
            <a:endParaRPr lang="en-US" altLang="ja-JP" sz="12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080" y="7367251"/>
            <a:ext cx="2115770" cy="243568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638425" y="7677150"/>
            <a:ext cx="3552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ＪＡふらのギフトセットＣ</a:t>
            </a:r>
            <a:endParaRPr kumimoji="1" lang="en-US" altLang="ja-JP" dirty="0"/>
          </a:p>
          <a:p>
            <a:r>
              <a:rPr lang="ja-JP" altLang="en-US" sz="1000" dirty="0"/>
              <a:t>　</a:t>
            </a:r>
            <a:endParaRPr lang="en-US" altLang="ja-JP" sz="1000" dirty="0"/>
          </a:p>
          <a:p>
            <a:r>
              <a:rPr lang="ja-JP" altLang="en-US" sz="1000" dirty="0"/>
              <a:t>　 </a:t>
            </a:r>
            <a:r>
              <a:rPr lang="ja-JP" altLang="en-US" sz="1200" dirty="0"/>
              <a:t>・富良野ブラックカレービーフ</a:t>
            </a:r>
            <a:endParaRPr lang="en-US" altLang="ja-JP" sz="1200" dirty="0"/>
          </a:p>
          <a:p>
            <a:r>
              <a:rPr kumimoji="1" lang="ja-JP" altLang="en-US" sz="1200" dirty="0"/>
              <a:t>　・ふらの人参と玉ねぎのポタージュスープ</a:t>
            </a:r>
            <a:endParaRPr kumimoji="1" lang="en-US" altLang="ja-JP" sz="1200" dirty="0"/>
          </a:p>
          <a:p>
            <a:r>
              <a:rPr lang="ja-JP" altLang="en-US" sz="1200" dirty="0"/>
              <a:t>　・アスパラガスのポタージュスープ</a:t>
            </a:r>
            <a:endParaRPr kumimoji="1" lang="en-US" altLang="ja-JP" sz="1200" dirty="0"/>
          </a:p>
          <a:p>
            <a:r>
              <a:rPr lang="ja-JP" altLang="en-US" sz="1200" dirty="0"/>
              <a:t>　・富良野野菜ドレッシング　オニオン＆ガーリック</a:t>
            </a:r>
            <a:endParaRPr lang="en-US" altLang="ja-JP" sz="1200" dirty="0"/>
          </a:p>
          <a:p>
            <a:r>
              <a:rPr kumimoji="1" lang="ja-JP" altLang="en-US" sz="1200" dirty="0"/>
              <a:t>　・ふらのとまとのケチャップ</a:t>
            </a:r>
            <a:endParaRPr lang="en-US" altLang="ja-JP" sz="1200" dirty="0"/>
          </a:p>
          <a:p>
            <a:r>
              <a:rPr lang="ja-JP" altLang="en-US" sz="1200" dirty="0"/>
              <a:t>　・ふらの厳選野菜ソース中濃</a:t>
            </a:r>
            <a:endParaRPr lang="en-US" altLang="ja-JP" sz="1200" dirty="0"/>
          </a:p>
          <a:p>
            <a:r>
              <a:rPr lang="ja-JP" altLang="en-US" sz="1200" dirty="0"/>
              <a:t>　・富良野厳選野菜ソース濃厚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2322499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kumimoji="1"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106</Words>
  <Application>Microsoft Office PowerPoint</Application>
  <PresentationFormat>A4 210 x 297 mm</PresentationFormat>
  <Paragraphs>108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25051N</dc:creator>
  <cp:lastModifiedBy>user</cp:lastModifiedBy>
  <cp:revision>62</cp:revision>
  <cp:lastPrinted>2019-10-03T07:47:17Z</cp:lastPrinted>
  <dcterms:created xsi:type="dcterms:W3CDTF">2016-10-26T05:06:19Z</dcterms:created>
  <dcterms:modified xsi:type="dcterms:W3CDTF">2020-01-21T00:22:10Z</dcterms:modified>
</cp:coreProperties>
</file>