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3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55" autoAdjust="0"/>
  </p:normalViewPr>
  <p:slideViewPr>
    <p:cSldViewPr snapToGrid="0">
      <p:cViewPr varScale="1">
        <p:scale>
          <a:sx n="47" d="100"/>
          <a:sy n="47" d="100"/>
        </p:scale>
        <p:origin x="253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8B139124-4AA0-47BF-A7CC-D2280BC31599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90C4671-BFC3-44F4-99F1-38DA76D164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32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44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8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5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8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8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7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2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9377-4638-44AD-ACE7-C91FEB07EB0C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4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81075" y="600075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返</a:t>
            </a:r>
            <a:r>
              <a:rPr kumimoji="1" lang="ja-JP" altLang="en-US" dirty="0"/>
              <a:t>礼品（特産品）一覧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165753"/>
            <a:ext cx="2720975" cy="18877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7006826"/>
            <a:ext cx="2709078" cy="20609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4" y="5043765"/>
            <a:ext cx="2597831" cy="19865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81325" y="1114425"/>
            <a:ext cx="3371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セット（満たんセット）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時期により内容に変更があります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・バタじゃが（５</a:t>
            </a:r>
            <a:r>
              <a:rPr lang="ja-JP" altLang="en-US" sz="1200" dirty="0" err="1"/>
              <a:t>ヶ</a:t>
            </a:r>
            <a:r>
              <a:rPr lang="ja-JP" altLang="en-US" sz="1200" dirty="0"/>
              <a:t>入り）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・バタじゃが（</a:t>
            </a:r>
            <a:r>
              <a:rPr lang="ja-JP" altLang="en-US" sz="1200" dirty="0"/>
              <a:t>カレー味・しょうゆ味</a:t>
            </a:r>
            <a:r>
              <a:rPr kumimoji="1" lang="ja-JP" altLang="en-US" sz="1200" dirty="0"/>
              <a:t>） 各２個</a:t>
            </a:r>
            <a:endParaRPr kumimoji="1" lang="en-US" altLang="ja-JP" sz="1200" dirty="0"/>
          </a:p>
          <a:p>
            <a:r>
              <a:rPr lang="ja-JP" altLang="en-US" sz="1200" dirty="0"/>
              <a:t>　・もち米パスタ　　　　　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・高原そば、韃靼そば　　　　　　　　各１袋</a:t>
            </a:r>
            <a:endParaRPr kumimoji="1" lang="en-US" altLang="ja-JP" sz="1200" dirty="0"/>
          </a:p>
          <a:p>
            <a:r>
              <a:rPr lang="ja-JP" altLang="en-US" sz="1200" dirty="0"/>
              <a:t>　・くまささ茶ＰＥＴ　　　　　　　　　　　　　 ３本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南富良野町振興公社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75" y="3276600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Ｂセット（エゾ鹿肉セット）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・缶詰（大和煮・カレー煮・味噌煮）　３缶</a:t>
            </a:r>
            <a:endParaRPr lang="en-US" altLang="ja-JP" sz="1200" dirty="0"/>
          </a:p>
          <a:p>
            <a:r>
              <a:rPr kumimoji="1" lang="ja-JP" altLang="en-US" sz="1200" dirty="0"/>
              <a:t>　・ソーセージ　　　　　　　　　　　　　　 １袋</a:t>
            </a:r>
            <a:endParaRPr kumimoji="1" lang="en-US" altLang="ja-JP" sz="1200" dirty="0"/>
          </a:p>
          <a:p>
            <a:r>
              <a:rPr lang="ja-JP" altLang="en-US" sz="1200" dirty="0"/>
              <a:t>　・サラミ又はガーキー　　　　　　　　  １袋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0850" y="5095875"/>
            <a:ext cx="337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Ｃセット（防災備蓄セット）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・災害備蓄用パン　　　　　　　　　 ６缶</a:t>
            </a:r>
            <a:endParaRPr lang="en-US" altLang="ja-JP" sz="1200" dirty="0"/>
          </a:p>
          <a:p>
            <a:r>
              <a:rPr kumimoji="1" lang="ja-JP" altLang="en-US" sz="1200" dirty="0"/>
              <a:t>　</a:t>
            </a:r>
            <a:r>
              <a:rPr lang="ja-JP" altLang="en-US" sz="1000" dirty="0"/>
              <a:t>（パイン・クランベリー・かぼちゃ　保存期間５年）</a:t>
            </a:r>
            <a:endParaRPr kumimoji="1" lang="en-US" altLang="ja-JP" sz="1000" dirty="0"/>
          </a:p>
          <a:p>
            <a:r>
              <a:rPr lang="ja-JP" altLang="en-US" sz="1200" dirty="0"/>
              <a:t>　・クッキー、コーヒー　　　　　　　　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クッキー、コーヒーはお早めにお召し上がりください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なん</a:t>
            </a:r>
            <a:r>
              <a:rPr kumimoji="1" lang="ja-JP" altLang="en-US" sz="1200" dirty="0" err="1"/>
              <a:t>ぷ</a:t>
            </a:r>
            <a:r>
              <a:rPr kumimoji="1" lang="ja-JP" altLang="en-US" sz="1200" dirty="0"/>
              <a:t>～香房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3400" y="7248524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Ｄ</a:t>
            </a:r>
            <a:r>
              <a:rPr kumimoji="1" lang="ja-JP" altLang="en-US" dirty="0"/>
              <a:t>セット（メロン詰合せ）</a:t>
            </a:r>
            <a:endParaRPr kumimoji="1" lang="en-US" altLang="ja-JP" dirty="0"/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６月より受付開始　　発送予定７月～８月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受付開始前にご希望の場合はお問い合わせください。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・南富良野産メロン　　２玉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114425"/>
            <a:ext cx="2268813" cy="205726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73263DC-7764-4FC4-9EEF-8A2EE0D660C6}"/>
              </a:ext>
            </a:extLst>
          </p:cNvPr>
          <p:cNvSpPr/>
          <p:nvPr/>
        </p:nvSpPr>
        <p:spPr>
          <a:xfrm>
            <a:off x="279400" y="5043765"/>
            <a:ext cx="6039191" cy="1963061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</a:rPr>
              <a:t>受付中止</a:t>
            </a:r>
          </a:p>
        </p:txBody>
      </p:sp>
    </p:spTree>
    <p:extLst>
      <p:ext uri="{BB962C8B-B14F-4D97-AF65-F5344CB8AC3E}">
        <p14:creationId xmlns:p14="http://schemas.microsoft.com/office/powerpoint/2010/main" val="3073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2" y="192006"/>
            <a:ext cx="2472644" cy="17320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813619"/>
            <a:ext cx="2266950" cy="15000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6" y="3225927"/>
            <a:ext cx="1876294" cy="25017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l="10505" r="12795"/>
          <a:stretch/>
        </p:blipFill>
        <p:spPr>
          <a:xfrm>
            <a:off x="4152900" y="5285839"/>
            <a:ext cx="2266950" cy="23081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54" y="7711939"/>
            <a:ext cx="2637546" cy="19781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19450" y="257175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Ｅセット（豊作セット）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ja-JP" altLang="en-US" sz="1000" b="1" dirty="0">
                <a:solidFill>
                  <a:srgbClr val="FF0000"/>
                </a:solidFill>
              </a:rPr>
              <a:t>８月受付開始　発送予定９月～１０月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</a:t>
            </a:r>
            <a:endParaRPr lang="en-US" altLang="ja-JP" sz="1200" dirty="0"/>
          </a:p>
          <a:p>
            <a:r>
              <a:rPr lang="ja-JP" altLang="en-US" sz="1200" dirty="0"/>
              <a:t>　・馬鈴薯、玉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、かぼちゃ等の野菜の詰合せ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天候等より、内容を変更する場合があります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750" y="1901190"/>
            <a:ext cx="34861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Ｆセット（グリーンアスパラ詰合せ）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dirty="0">
                <a:solidFill>
                  <a:srgbClr val="FF0000"/>
                </a:solidFill>
              </a:rPr>
              <a:t> </a:t>
            </a:r>
            <a:r>
              <a:rPr lang="ja-JP" altLang="en-US" sz="1000" b="1" dirty="0">
                <a:solidFill>
                  <a:srgbClr val="FF0000"/>
                </a:solidFill>
              </a:rPr>
              <a:t>４月受付開始　発送予定５月中旬～６月下旬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・グリーンアスパラ　　概ね</a:t>
            </a:r>
            <a:r>
              <a:rPr lang="en-US" altLang="ja-JP" sz="1200" dirty="0"/>
              <a:t>2.3</a:t>
            </a:r>
            <a:r>
              <a:rPr lang="ja-JP" altLang="en-US" sz="1200" dirty="0"/>
              <a:t>㎏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作柄により、変更する場合があります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7475" y="3790950"/>
            <a:ext cx="337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Ｇセット（鳥羽農園の手しぼりミニトマトジュース）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・ミニトマトジュース　　　</a:t>
            </a:r>
            <a:r>
              <a:rPr lang="en-US" altLang="ja-JP" sz="1200" dirty="0"/>
              <a:t>720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鳥羽農園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700" y="5772150"/>
            <a:ext cx="3371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Ｈセット（白金山　もち米</a:t>
            </a:r>
            <a:r>
              <a:rPr kumimoji="1" lang="ja-JP" altLang="en-US" dirty="0" err="1"/>
              <a:t>どぶ</a:t>
            </a:r>
            <a:r>
              <a:rPr kumimoji="1" lang="ja-JP" altLang="en-US" dirty="0"/>
              <a:t>ろく）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・白金山（もち米どぶろく）　　　</a:t>
            </a:r>
            <a:r>
              <a:rPr lang="en-US" altLang="ja-JP" sz="1200" dirty="0"/>
              <a:t>500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地元下金山地区のもち米「はくちょうもち」で作りました</a:t>
            </a:r>
            <a:endParaRPr lang="en-US" altLang="ja-JP" sz="1000" dirty="0"/>
          </a:p>
          <a:p>
            <a:pPr algn="r"/>
            <a:r>
              <a:rPr lang="en-US" altLang="ja-JP" sz="1200" dirty="0"/>
              <a:t>【</a:t>
            </a:r>
            <a:r>
              <a:rPr lang="ja-JP" altLang="en-US" sz="1200" dirty="0"/>
              <a:t>ＫＯＮ産業</a:t>
            </a:r>
            <a:r>
              <a:rPr lang="en-US" altLang="ja-JP" sz="1200" dirty="0"/>
              <a:t>】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2300" y="7781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Ｉセット（エゾ鹿肉のペット用おやつ）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・粗挽きカットジャーキー　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・スライスジャーキー　　　　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・ハツシライス　　　　　　　</a:t>
            </a:r>
            <a:r>
              <a:rPr lang="en-US" altLang="ja-JP" sz="1200" dirty="0"/>
              <a:t>    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・レバースライス　　　　　   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・フレーク　　　　　　　　　　   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・鬼スジ　　　　　　　　　　　    </a:t>
            </a:r>
            <a:r>
              <a:rPr lang="en-US" altLang="ja-JP" sz="1200" dirty="0"/>
              <a:t>60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AA89E04-A26A-43CB-9020-718F4E954E77}"/>
              </a:ext>
            </a:extLst>
          </p:cNvPr>
          <p:cNvSpPr/>
          <p:nvPr/>
        </p:nvSpPr>
        <p:spPr>
          <a:xfrm>
            <a:off x="601640" y="1833940"/>
            <a:ext cx="6113485" cy="1441788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>
                <a:solidFill>
                  <a:srgbClr val="FF0000"/>
                </a:solidFill>
              </a:rPr>
              <a:t>受付終了</a:t>
            </a:r>
            <a:endParaRPr kumimoji="1" lang="en-US" altLang="ja-JP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5" y="88900"/>
            <a:ext cx="2295427" cy="17338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95550" y="314325"/>
            <a:ext cx="337185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Ａ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・ふらの大地和牛すき焼き用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7" y="1312182"/>
            <a:ext cx="2514211" cy="18305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38300" y="1800225"/>
            <a:ext cx="33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Ｂ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・ふらの大地和牛焼肉用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3" y="2832746"/>
            <a:ext cx="2283748" cy="26631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38450" y="3276600"/>
            <a:ext cx="3552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ＪＡふらのギフトセットＡ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・富良野ブラックカレーポーク</a:t>
            </a:r>
            <a:endParaRPr lang="en-US" altLang="ja-JP" sz="1200" dirty="0"/>
          </a:p>
          <a:p>
            <a:r>
              <a:rPr lang="ja-JP" altLang="en-US" sz="1200" dirty="0"/>
              <a:t>　・富良野厳選野菜中濃ソース</a:t>
            </a:r>
            <a:endParaRPr lang="en-US" altLang="ja-JP" sz="1200" dirty="0"/>
          </a:p>
          <a:p>
            <a:r>
              <a:rPr kumimoji="1" lang="ja-JP" altLang="en-US" sz="1200" dirty="0"/>
              <a:t>　・富良野厳選野菜濃厚ソース</a:t>
            </a:r>
            <a:endParaRPr lang="en-US" altLang="ja-JP" sz="1200" dirty="0"/>
          </a:p>
          <a:p>
            <a:r>
              <a:rPr lang="ja-JP" altLang="en-US" sz="1200" dirty="0"/>
              <a:t>　・ふらのトマトケチャップ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kumimoji="1" lang="ja-JP" altLang="en-US" sz="1200" dirty="0"/>
          </a:p>
        </p:txBody>
      </p:sp>
      <p:pic>
        <p:nvPicPr>
          <p:cNvPr id="8" name="図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7" y="5172372"/>
            <a:ext cx="2342538" cy="24629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14400" y="5495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ＪＡふらのギフトセットＢ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・富良野ブラックカレーポーク</a:t>
            </a:r>
            <a:endParaRPr lang="en-US" altLang="ja-JP" sz="1200" dirty="0"/>
          </a:p>
          <a:p>
            <a:r>
              <a:rPr kumimoji="1" lang="ja-JP" altLang="en-US" sz="1200" dirty="0"/>
              <a:t>　・</a:t>
            </a:r>
            <a:r>
              <a:rPr lang="ja-JP" altLang="en-US" sz="1200" dirty="0"/>
              <a:t>富良野ブラックカレービーフ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・ふらの厳選野菜ソース濃厚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・ふらの和風</a:t>
            </a:r>
            <a:r>
              <a:rPr lang="ja-JP" altLang="en-US" sz="1200" dirty="0" err="1"/>
              <a:t>ごま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・富良野ジャム　いちご</a:t>
            </a:r>
            <a:endParaRPr lang="en-US" altLang="ja-JP" sz="1200" dirty="0"/>
          </a:p>
          <a:p>
            <a:r>
              <a:rPr lang="ja-JP" altLang="en-US" sz="1200" dirty="0"/>
              <a:t>　・富良野ジャム　ブルーベリー</a:t>
            </a:r>
            <a:endParaRPr lang="en-US" altLang="ja-JP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80" y="7367251"/>
            <a:ext cx="2115770" cy="24356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638425" y="7677150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ＪＡふらのギフトセットＣ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・ふらの人参と玉ねぎのポタージュスープ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・アスパラガスのポタージュスープ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・富良野野菜ドレッシング　オニオン＆ガーリック</a:t>
            </a:r>
            <a:endParaRPr lang="en-US" altLang="ja-JP" sz="1200" dirty="0"/>
          </a:p>
          <a:p>
            <a:r>
              <a:rPr kumimoji="1" lang="ja-JP" altLang="en-US" sz="1200" dirty="0"/>
              <a:t>　・ふらのとまとのケチャップ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・ふらの厳選野菜ソース中濃</a:t>
            </a:r>
            <a:endParaRPr lang="en-US" altLang="ja-JP" sz="1200" dirty="0"/>
          </a:p>
          <a:p>
            <a:r>
              <a:rPr lang="ja-JP" altLang="en-US" sz="1200" dirty="0"/>
              <a:t>　・富良野厳選野菜ソース濃厚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2249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102</Words>
  <Application>Microsoft Office PowerPoint</Application>
  <PresentationFormat>A4 210 x 297 mm</PresentationFormat>
  <Paragraphs>106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25051N</dc:creator>
  <cp:lastModifiedBy>user</cp:lastModifiedBy>
  <cp:revision>57</cp:revision>
  <cp:lastPrinted>2019-05-20T04:30:48Z</cp:lastPrinted>
  <dcterms:created xsi:type="dcterms:W3CDTF">2016-10-26T05:06:19Z</dcterms:created>
  <dcterms:modified xsi:type="dcterms:W3CDTF">2019-06-16T23:55:17Z</dcterms:modified>
</cp:coreProperties>
</file>