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sldIdLst>
    <p:sldId id="261" r:id="rId2"/>
    <p:sldId id="262" r:id="rId3"/>
    <p:sldId id="263" r:id="rId4"/>
  </p:sldIdLst>
  <p:sldSz cx="6858000" cy="9906000" type="A4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  <a:srgbClr val="FFFFCC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38" autoAdjust="0"/>
    <p:restoredTop sz="94655" autoAdjust="0"/>
  </p:normalViewPr>
  <p:slideViewPr>
    <p:cSldViewPr snapToGrid="0">
      <p:cViewPr varScale="1">
        <p:scale>
          <a:sx n="51" d="100"/>
          <a:sy n="51" d="100"/>
        </p:scale>
        <p:origin x="2466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1" d="100"/>
          <a:sy n="61" d="100"/>
        </p:scale>
        <p:origin x="2742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18831" cy="495029"/>
          </a:xfrm>
          <a:prstGeom prst="rect">
            <a:avLst/>
          </a:prstGeom>
        </p:spPr>
        <p:txBody>
          <a:bodyPr vert="horz" lIns="91434" tIns="45717" rIns="91434" bIns="45717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4" y="1"/>
            <a:ext cx="2918831" cy="495029"/>
          </a:xfrm>
          <a:prstGeom prst="rect">
            <a:avLst/>
          </a:prstGeom>
        </p:spPr>
        <p:txBody>
          <a:bodyPr vert="horz" lIns="91434" tIns="45717" rIns="91434" bIns="45717" rtlCol="0"/>
          <a:lstStyle>
            <a:lvl1pPr algn="r">
              <a:defRPr sz="1200"/>
            </a:lvl1pPr>
          </a:lstStyle>
          <a:p>
            <a:fld id="{8B139124-4AA0-47BF-A7CC-D2280BC31599}" type="datetimeFigureOut">
              <a:rPr kumimoji="1" lang="ja-JP" altLang="en-US" smtClean="0"/>
              <a:t>2019/4/19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1233488"/>
            <a:ext cx="230346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4" tIns="45717" rIns="91434" bIns="45717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748164"/>
            <a:ext cx="5388610" cy="3884861"/>
          </a:xfrm>
          <a:prstGeom prst="rect">
            <a:avLst/>
          </a:prstGeom>
        </p:spPr>
        <p:txBody>
          <a:bodyPr vert="horz" lIns="91434" tIns="45717" rIns="91434" bIns="45717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371286"/>
            <a:ext cx="2918831" cy="495028"/>
          </a:xfrm>
          <a:prstGeom prst="rect">
            <a:avLst/>
          </a:prstGeom>
        </p:spPr>
        <p:txBody>
          <a:bodyPr vert="horz" lIns="91434" tIns="45717" rIns="91434" bIns="45717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4" y="9371286"/>
            <a:ext cx="2918831" cy="495028"/>
          </a:xfrm>
          <a:prstGeom prst="rect">
            <a:avLst/>
          </a:prstGeom>
        </p:spPr>
        <p:txBody>
          <a:bodyPr vert="horz" lIns="91434" tIns="45717" rIns="91434" bIns="45717" rtlCol="0" anchor="b"/>
          <a:lstStyle>
            <a:lvl1pPr algn="r">
              <a:defRPr sz="1200"/>
            </a:lvl1pPr>
          </a:lstStyle>
          <a:p>
            <a:fld id="{D90C4671-BFC3-44F4-99F1-38DA76D1643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102954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216150" y="1233488"/>
            <a:ext cx="2303463" cy="33289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C4671-BFC3-44F4-99F1-38DA76D1643E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103253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216150" y="1233488"/>
            <a:ext cx="2303463" cy="33289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C4671-BFC3-44F4-99F1-38DA76D1643E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04438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216150" y="1233488"/>
            <a:ext cx="2303463" cy="33289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C4671-BFC3-44F4-99F1-38DA76D1643E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003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69377-4638-44AD-ACE7-C91FEB07EB0C}" type="datetimeFigureOut">
              <a:rPr kumimoji="1" lang="ja-JP" altLang="en-US" smtClean="0"/>
              <a:t>2019/4/19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20647-F375-4091-92FC-FCDDE5995D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1688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69377-4638-44AD-ACE7-C91FEB07EB0C}" type="datetimeFigureOut">
              <a:rPr kumimoji="1" lang="ja-JP" altLang="en-US" smtClean="0"/>
              <a:t>2019/4/19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20647-F375-4091-92FC-FCDDE5995D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6587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69377-4638-44AD-ACE7-C91FEB07EB0C}" type="datetimeFigureOut">
              <a:rPr kumimoji="1" lang="ja-JP" altLang="en-US" smtClean="0"/>
              <a:t>2019/4/19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20647-F375-4091-92FC-FCDDE5995D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9144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69377-4638-44AD-ACE7-C91FEB07EB0C}" type="datetimeFigureOut">
              <a:rPr kumimoji="1" lang="ja-JP" altLang="en-US" smtClean="0"/>
              <a:t>2019/4/19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20647-F375-4091-92FC-FCDDE5995D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51895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69377-4638-44AD-ACE7-C91FEB07EB0C}" type="datetimeFigureOut">
              <a:rPr kumimoji="1" lang="ja-JP" altLang="en-US" smtClean="0"/>
              <a:t>2019/4/19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20647-F375-4091-92FC-FCDDE5995D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3986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69377-4638-44AD-ACE7-C91FEB07EB0C}" type="datetimeFigureOut">
              <a:rPr kumimoji="1" lang="ja-JP" altLang="en-US" smtClean="0"/>
              <a:t>2019/4/19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20647-F375-4091-92FC-FCDDE5995D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4138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69377-4638-44AD-ACE7-C91FEB07EB0C}" type="datetimeFigureOut">
              <a:rPr kumimoji="1" lang="ja-JP" altLang="en-US" smtClean="0"/>
              <a:t>2019/4/19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20647-F375-4091-92FC-FCDDE5995D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5754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69377-4638-44AD-ACE7-C91FEB07EB0C}" type="datetimeFigureOut">
              <a:rPr kumimoji="1" lang="ja-JP" altLang="en-US" smtClean="0"/>
              <a:t>2019/4/19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20647-F375-4091-92FC-FCDDE5995D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7913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69377-4638-44AD-ACE7-C91FEB07EB0C}" type="datetimeFigureOut">
              <a:rPr kumimoji="1" lang="ja-JP" altLang="en-US" smtClean="0"/>
              <a:t>2019/4/19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20647-F375-4091-92FC-FCDDE5995D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1791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69377-4638-44AD-ACE7-C91FEB07EB0C}" type="datetimeFigureOut">
              <a:rPr kumimoji="1" lang="ja-JP" altLang="en-US" smtClean="0"/>
              <a:t>2019/4/19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20647-F375-4091-92FC-FCDDE5995D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4728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69377-4638-44AD-ACE7-C91FEB07EB0C}" type="datetimeFigureOut">
              <a:rPr kumimoji="1" lang="ja-JP" altLang="en-US" smtClean="0"/>
              <a:t>2019/4/19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20647-F375-4091-92FC-FCDDE5995D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4704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969377-4638-44AD-ACE7-C91FEB07EB0C}" type="datetimeFigureOut">
              <a:rPr kumimoji="1" lang="ja-JP" altLang="en-US" smtClean="0"/>
              <a:t>2019/4/19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120647-F375-4091-92FC-FCDDE5995D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27450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id="{35DAE0B9-C022-4801-AD14-6D939C0ABD7C}"/>
              </a:ext>
            </a:extLst>
          </p:cNvPr>
          <p:cNvSpPr/>
          <p:nvPr/>
        </p:nvSpPr>
        <p:spPr>
          <a:xfrm>
            <a:off x="228600" y="5043765"/>
            <a:ext cx="6385728" cy="1963061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 dirty="0">
              <a:solidFill>
                <a:schemeClr val="tx1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981075" y="600075"/>
            <a:ext cx="4705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/>
              <a:t>返</a:t>
            </a:r>
            <a:r>
              <a:rPr kumimoji="1" lang="ja-JP" altLang="en-US" dirty="0"/>
              <a:t>礼品（特産品）一覧</a:t>
            </a: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7625" y="3165753"/>
            <a:ext cx="2720975" cy="1887758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5250" y="7006826"/>
            <a:ext cx="2709078" cy="2060973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3494" y="5043765"/>
            <a:ext cx="2597831" cy="1986577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>
            <a:off x="2981325" y="1114425"/>
            <a:ext cx="337185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A</a:t>
            </a:r>
            <a:r>
              <a:rPr kumimoji="1" lang="ja-JP" altLang="en-US" dirty="0"/>
              <a:t>セット（満たんセット）</a:t>
            </a:r>
            <a:endParaRPr kumimoji="1" lang="en-US" altLang="ja-JP" dirty="0"/>
          </a:p>
          <a:p>
            <a:r>
              <a:rPr lang="en-US" altLang="ja-JP" sz="1000" b="1" dirty="0">
                <a:solidFill>
                  <a:srgbClr val="FF0000"/>
                </a:solidFill>
              </a:rPr>
              <a:t>※</a:t>
            </a:r>
            <a:r>
              <a:rPr lang="ja-JP" altLang="en-US" sz="1000" b="1" dirty="0">
                <a:solidFill>
                  <a:srgbClr val="FF0000"/>
                </a:solidFill>
              </a:rPr>
              <a:t>時期により内容に変更があります</a:t>
            </a:r>
            <a:endParaRPr lang="en-US" altLang="ja-JP" sz="1000" b="1" dirty="0">
              <a:solidFill>
                <a:srgbClr val="FF0000"/>
              </a:solidFill>
            </a:endParaRPr>
          </a:p>
          <a:p>
            <a:endParaRPr lang="en-US" altLang="ja-JP" sz="1000" dirty="0"/>
          </a:p>
          <a:p>
            <a:r>
              <a:rPr lang="ja-JP" altLang="en-US" sz="1200" dirty="0"/>
              <a:t>　・バタじゃが（５</a:t>
            </a:r>
            <a:r>
              <a:rPr lang="ja-JP" altLang="en-US" sz="1200" dirty="0" err="1"/>
              <a:t>ヶ</a:t>
            </a:r>
            <a:r>
              <a:rPr lang="ja-JP" altLang="en-US" sz="1200" dirty="0"/>
              <a:t>入り）　　　　　　　　　 １袋</a:t>
            </a:r>
            <a:endParaRPr lang="en-US" altLang="ja-JP" sz="1200" dirty="0"/>
          </a:p>
          <a:p>
            <a:r>
              <a:rPr kumimoji="1" lang="ja-JP" altLang="en-US" sz="1200" dirty="0"/>
              <a:t>　・バタじゃが（</a:t>
            </a:r>
            <a:r>
              <a:rPr lang="ja-JP" altLang="en-US" sz="1200" dirty="0"/>
              <a:t>カレー味・しょうゆ味</a:t>
            </a:r>
            <a:r>
              <a:rPr kumimoji="1" lang="ja-JP" altLang="en-US" sz="1200" dirty="0"/>
              <a:t>） 各２個</a:t>
            </a:r>
            <a:endParaRPr kumimoji="1" lang="en-US" altLang="ja-JP" sz="1200" dirty="0"/>
          </a:p>
          <a:p>
            <a:r>
              <a:rPr lang="ja-JP" altLang="en-US" sz="1200" dirty="0"/>
              <a:t>　・もち米パスタ　　　　　　　　　　　　　　 １袋</a:t>
            </a:r>
            <a:endParaRPr lang="en-US" altLang="ja-JP" sz="1200" dirty="0"/>
          </a:p>
          <a:p>
            <a:r>
              <a:rPr kumimoji="1" lang="ja-JP" altLang="en-US" sz="1200" dirty="0"/>
              <a:t>　・高原そば、韃靼そば　　　　　　　　各１袋</a:t>
            </a:r>
            <a:endParaRPr kumimoji="1" lang="en-US" altLang="ja-JP" sz="1200" dirty="0"/>
          </a:p>
          <a:p>
            <a:r>
              <a:rPr lang="ja-JP" altLang="en-US" sz="1200" dirty="0"/>
              <a:t>　・くまささ茶ＰＥＴ　　　　　　　　　　　　　 ３本</a:t>
            </a:r>
            <a:endParaRPr lang="en-US" altLang="ja-JP" sz="1200" dirty="0"/>
          </a:p>
          <a:p>
            <a:pPr algn="r"/>
            <a:r>
              <a:rPr kumimoji="1" lang="en-US" altLang="ja-JP" sz="1200" dirty="0"/>
              <a:t>【</a:t>
            </a:r>
            <a:r>
              <a:rPr kumimoji="1" lang="ja-JP" altLang="en-US" sz="1200" dirty="0"/>
              <a:t>南富良野町振興公社</a:t>
            </a:r>
            <a:r>
              <a:rPr kumimoji="1" lang="en-US" altLang="ja-JP" sz="1200" dirty="0"/>
              <a:t>】</a:t>
            </a:r>
            <a:endParaRPr kumimoji="1" lang="ja-JP" altLang="en-US" sz="12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85775" y="3276600"/>
            <a:ext cx="33718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Ｂセット（エゾ鹿肉セット）</a:t>
            </a:r>
            <a:endParaRPr kumimoji="1" lang="en-US" altLang="ja-JP" dirty="0"/>
          </a:p>
          <a:p>
            <a:endParaRPr lang="en-US" altLang="ja-JP" sz="1000" dirty="0"/>
          </a:p>
          <a:p>
            <a:r>
              <a:rPr lang="ja-JP" altLang="en-US" sz="1200" dirty="0"/>
              <a:t>　・缶詰（大和煮・カレー煮・味噌煮）　３缶</a:t>
            </a:r>
            <a:endParaRPr lang="en-US" altLang="ja-JP" sz="1200" dirty="0"/>
          </a:p>
          <a:p>
            <a:r>
              <a:rPr kumimoji="1" lang="ja-JP" altLang="en-US" sz="1200" dirty="0"/>
              <a:t>　・ソーセージ　　　　　　　　　　　　　　 １袋</a:t>
            </a:r>
            <a:endParaRPr kumimoji="1" lang="en-US" altLang="ja-JP" sz="1200" dirty="0"/>
          </a:p>
          <a:p>
            <a:r>
              <a:rPr lang="ja-JP" altLang="en-US" sz="1200" dirty="0"/>
              <a:t>　・サラミ又はガーキー　　　　　　　　  １袋</a:t>
            </a:r>
            <a:endParaRPr lang="en-US" altLang="ja-JP" sz="1200" dirty="0"/>
          </a:p>
          <a:p>
            <a:endParaRPr lang="en-US" altLang="ja-JP" sz="1200" dirty="0"/>
          </a:p>
          <a:p>
            <a:pPr algn="r"/>
            <a:r>
              <a:rPr kumimoji="1" lang="en-US" altLang="ja-JP" sz="1200" dirty="0"/>
              <a:t>【</a:t>
            </a:r>
            <a:r>
              <a:rPr kumimoji="1" lang="ja-JP" altLang="en-US" sz="1200" dirty="0"/>
              <a:t>南富フーズ</a:t>
            </a:r>
            <a:r>
              <a:rPr kumimoji="1" lang="en-US" altLang="ja-JP" sz="1200" dirty="0"/>
              <a:t>】</a:t>
            </a:r>
            <a:endParaRPr kumimoji="1" lang="ja-JP" altLang="en-US" sz="12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990850" y="5095875"/>
            <a:ext cx="33718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Ｃセット（防災備蓄セット）</a:t>
            </a:r>
            <a:endParaRPr kumimoji="1" lang="en-US" altLang="ja-JP" dirty="0"/>
          </a:p>
          <a:p>
            <a:r>
              <a:rPr lang="en-US" altLang="ja-JP" sz="1000" b="1" dirty="0">
                <a:solidFill>
                  <a:srgbClr val="FF0000"/>
                </a:solidFill>
              </a:rPr>
              <a:t>※</a:t>
            </a:r>
            <a:r>
              <a:rPr lang="ja-JP" altLang="en-US" sz="1000" b="1" dirty="0">
                <a:solidFill>
                  <a:srgbClr val="FF0000"/>
                </a:solidFill>
              </a:rPr>
              <a:t>内容を変更する場合があります</a:t>
            </a:r>
            <a:endParaRPr lang="en-US" altLang="ja-JP" sz="1000" b="1" dirty="0">
              <a:solidFill>
                <a:srgbClr val="FF0000"/>
              </a:solidFill>
            </a:endParaRPr>
          </a:p>
          <a:p>
            <a:endParaRPr lang="en-US" altLang="ja-JP" sz="1000" dirty="0"/>
          </a:p>
          <a:p>
            <a:r>
              <a:rPr lang="ja-JP" altLang="en-US" sz="1200" dirty="0"/>
              <a:t>　・災害備蓄用パン　　　　　　　　　 ６缶</a:t>
            </a:r>
            <a:endParaRPr lang="en-US" altLang="ja-JP" sz="1200" dirty="0"/>
          </a:p>
          <a:p>
            <a:r>
              <a:rPr kumimoji="1" lang="ja-JP" altLang="en-US" sz="1200" dirty="0"/>
              <a:t>　</a:t>
            </a:r>
            <a:r>
              <a:rPr lang="ja-JP" altLang="en-US" sz="1000" dirty="0"/>
              <a:t>（パイン・クランベリー・かぼちゃ　保存期間５年）</a:t>
            </a:r>
            <a:endParaRPr kumimoji="1" lang="en-US" altLang="ja-JP" sz="1000" dirty="0"/>
          </a:p>
          <a:p>
            <a:r>
              <a:rPr lang="ja-JP" altLang="en-US" sz="1200" dirty="0"/>
              <a:t>　・クッキー、コーヒー　　　　　　　　</a:t>
            </a:r>
            <a:endParaRPr lang="en-US" altLang="ja-JP" sz="1200" dirty="0"/>
          </a:p>
          <a:p>
            <a:r>
              <a:rPr lang="ja-JP" altLang="en-US" sz="1000" dirty="0"/>
              <a:t>　　</a:t>
            </a:r>
            <a:r>
              <a:rPr lang="en-US" altLang="ja-JP" sz="1000" dirty="0"/>
              <a:t>※</a:t>
            </a:r>
            <a:r>
              <a:rPr lang="ja-JP" altLang="en-US" sz="1000" dirty="0"/>
              <a:t>クッキー、コーヒーはお早めにお召し上がりください</a:t>
            </a:r>
            <a:endParaRPr lang="en-US" altLang="ja-JP" sz="1200" dirty="0"/>
          </a:p>
          <a:p>
            <a:pPr algn="r"/>
            <a:r>
              <a:rPr kumimoji="1" lang="en-US" altLang="ja-JP" sz="1200" dirty="0"/>
              <a:t>【</a:t>
            </a:r>
            <a:r>
              <a:rPr kumimoji="1" lang="ja-JP" altLang="en-US" sz="1200" dirty="0"/>
              <a:t>なん</a:t>
            </a:r>
            <a:r>
              <a:rPr kumimoji="1" lang="ja-JP" altLang="en-US" sz="1200" dirty="0" err="1"/>
              <a:t>ぷ</a:t>
            </a:r>
            <a:r>
              <a:rPr kumimoji="1" lang="ja-JP" altLang="en-US" sz="1200" dirty="0"/>
              <a:t>～香房</a:t>
            </a:r>
            <a:r>
              <a:rPr kumimoji="1" lang="en-US" altLang="ja-JP" sz="1200" dirty="0"/>
              <a:t>】</a:t>
            </a:r>
            <a:endParaRPr kumimoji="1" lang="ja-JP" altLang="en-US" sz="12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33400" y="7248524"/>
            <a:ext cx="33718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Ｄ</a:t>
            </a:r>
            <a:r>
              <a:rPr kumimoji="1" lang="ja-JP" altLang="en-US" dirty="0"/>
              <a:t>セット（メロン詰合せ）</a:t>
            </a:r>
            <a:endParaRPr kumimoji="1" lang="en-US" altLang="ja-JP" dirty="0"/>
          </a:p>
          <a:p>
            <a:r>
              <a:rPr lang="ja-JP" altLang="en-US" sz="1000" b="1" dirty="0">
                <a:solidFill>
                  <a:srgbClr val="FF0000"/>
                </a:solidFill>
              </a:rPr>
              <a:t>　６月より受付開始　　発送予定７月～８月</a:t>
            </a:r>
            <a:endParaRPr lang="en-US" altLang="ja-JP" sz="1000" b="1" dirty="0">
              <a:solidFill>
                <a:srgbClr val="FF0000"/>
              </a:solidFill>
            </a:endParaRPr>
          </a:p>
          <a:p>
            <a:r>
              <a:rPr lang="en-US" altLang="ja-JP" sz="1000" b="1" dirty="0">
                <a:solidFill>
                  <a:srgbClr val="FF0000"/>
                </a:solidFill>
              </a:rPr>
              <a:t>※</a:t>
            </a:r>
            <a:r>
              <a:rPr lang="ja-JP" altLang="en-US" sz="1000" b="1" dirty="0">
                <a:solidFill>
                  <a:srgbClr val="FF0000"/>
                </a:solidFill>
              </a:rPr>
              <a:t>受付開始前にご希望の場合はお問い合わせください。</a:t>
            </a:r>
            <a:endParaRPr lang="en-US" altLang="ja-JP" sz="1200" dirty="0"/>
          </a:p>
          <a:p>
            <a:endParaRPr lang="en-US" altLang="ja-JP" sz="1200" dirty="0"/>
          </a:p>
          <a:p>
            <a:r>
              <a:rPr lang="ja-JP" altLang="en-US" sz="1200" dirty="0"/>
              <a:t>・南富良野産メロン　　２玉</a:t>
            </a:r>
            <a:endParaRPr lang="en-US" altLang="ja-JP" sz="1200" dirty="0"/>
          </a:p>
          <a:p>
            <a:endParaRPr lang="en-US" altLang="ja-JP" sz="1200" dirty="0"/>
          </a:p>
          <a:p>
            <a:pPr algn="r"/>
            <a:r>
              <a:rPr kumimoji="1" lang="en-US" altLang="ja-JP" sz="1200" dirty="0"/>
              <a:t>【</a:t>
            </a:r>
            <a:r>
              <a:rPr kumimoji="1" lang="ja-JP" altLang="en-US" sz="1200" dirty="0"/>
              <a:t>農産物直売所　作倶楽</a:t>
            </a:r>
            <a:r>
              <a:rPr kumimoji="1" lang="en-US" altLang="ja-JP" sz="1200" dirty="0"/>
              <a:t>】</a:t>
            </a:r>
            <a:endParaRPr kumimoji="1" lang="ja-JP" altLang="en-US" sz="12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75" y="1114425"/>
            <a:ext cx="2268813" cy="2057264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0A4FC1A-C563-42E7-B77D-3998F93576E1}"/>
              </a:ext>
            </a:extLst>
          </p:cNvPr>
          <p:cNvSpPr txBox="1"/>
          <p:nvPr/>
        </p:nvSpPr>
        <p:spPr>
          <a:xfrm>
            <a:off x="485775" y="5414985"/>
            <a:ext cx="587692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66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受付中止</a:t>
            </a:r>
          </a:p>
        </p:txBody>
      </p:sp>
    </p:spTree>
    <p:extLst>
      <p:ext uri="{BB962C8B-B14F-4D97-AF65-F5344CB8AC3E}">
        <p14:creationId xmlns:p14="http://schemas.microsoft.com/office/powerpoint/2010/main" val="307340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162" y="192006"/>
            <a:ext cx="2472644" cy="1732044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2900" y="1719263"/>
            <a:ext cx="2533651" cy="1900237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406" y="3225927"/>
            <a:ext cx="1876294" cy="2501725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 rotWithShape="1">
          <a:blip r:embed="rId6"/>
          <a:srcRect l="10505" r="12795"/>
          <a:stretch/>
        </p:blipFill>
        <p:spPr>
          <a:xfrm>
            <a:off x="4152900" y="5285839"/>
            <a:ext cx="2266950" cy="2308167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5854" y="7711939"/>
            <a:ext cx="2637546" cy="1978161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3219450" y="257175"/>
            <a:ext cx="33718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Ｅセット（豊作セット）</a:t>
            </a:r>
            <a:endParaRPr kumimoji="1" lang="en-US" altLang="ja-JP" dirty="0"/>
          </a:p>
          <a:p>
            <a:r>
              <a:rPr lang="ja-JP" altLang="en-US" sz="1000" dirty="0"/>
              <a:t>　</a:t>
            </a:r>
            <a:r>
              <a:rPr lang="ja-JP" altLang="en-US" sz="1000" b="1" dirty="0">
                <a:solidFill>
                  <a:srgbClr val="FF0000"/>
                </a:solidFill>
              </a:rPr>
              <a:t>８月受付開始　発送予定９月～１０月</a:t>
            </a:r>
            <a:endParaRPr lang="en-US" altLang="ja-JP" sz="1000" b="1" dirty="0">
              <a:solidFill>
                <a:srgbClr val="FF0000"/>
              </a:solidFill>
            </a:endParaRPr>
          </a:p>
          <a:p>
            <a:r>
              <a:rPr lang="ja-JP" altLang="en-US" sz="1000" b="1" dirty="0">
                <a:solidFill>
                  <a:srgbClr val="FF0000"/>
                </a:solidFill>
              </a:rPr>
              <a:t>　</a:t>
            </a:r>
            <a:r>
              <a:rPr lang="en-US" altLang="ja-JP" sz="1000" b="1" dirty="0">
                <a:solidFill>
                  <a:srgbClr val="FF0000"/>
                </a:solidFill>
              </a:rPr>
              <a:t>※</a:t>
            </a:r>
            <a:r>
              <a:rPr lang="ja-JP" altLang="en-US" sz="1000" b="1" dirty="0">
                <a:solidFill>
                  <a:srgbClr val="FF0000"/>
                </a:solidFill>
              </a:rPr>
              <a:t>受付開始前にご希望の方はお問合せください</a:t>
            </a:r>
            <a:endParaRPr lang="en-US" altLang="ja-JP" sz="1000" b="1" dirty="0">
              <a:solidFill>
                <a:srgbClr val="FF0000"/>
              </a:solidFill>
            </a:endParaRPr>
          </a:p>
          <a:p>
            <a:r>
              <a:rPr lang="ja-JP" altLang="en-US" sz="1200" dirty="0"/>
              <a:t>　</a:t>
            </a:r>
            <a:endParaRPr lang="en-US" altLang="ja-JP" sz="1200" dirty="0"/>
          </a:p>
          <a:p>
            <a:r>
              <a:rPr lang="ja-JP" altLang="en-US" sz="1200" dirty="0"/>
              <a:t>　・馬鈴薯、玉</a:t>
            </a:r>
            <a:r>
              <a:rPr lang="ja-JP" altLang="en-US" sz="1200" dirty="0" err="1"/>
              <a:t>ねぎ</a:t>
            </a:r>
            <a:r>
              <a:rPr lang="ja-JP" altLang="en-US" sz="1200" dirty="0"/>
              <a:t>、かぼちゃ等の野菜の詰合せ</a:t>
            </a:r>
            <a:endParaRPr lang="en-US" altLang="ja-JP" sz="1200" dirty="0"/>
          </a:p>
          <a:p>
            <a:r>
              <a:rPr lang="ja-JP" altLang="en-US" sz="1000" dirty="0"/>
              <a:t>　</a:t>
            </a:r>
            <a:r>
              <a:rPr lang="en-US" altLang="ja-JP" sz="1000" dirty="0"/>
              <a:t>※</a:t>
            </a:r>
            <a:r>
              <a:rPr lang="ja-JP" altLang="en-US" sz="1000" dirty="0"/>
              <a:t>天候等より、内容を変更する場合があります</a:t>
            </a:r>
            <a:endParaRPr lang="en-US" altLang="ja-JP" sz="1200" dirty="0"/>
          </a:p>
          <a:p>
            <a:pPr algn="r"/>
            <a:r>
              <a:rPr kumimoji="1" lang="en-US" altLang="ja-JP" sz="1200" dirty="0"/>
              <a:t>【</a:t>
            </a:r>
            <a:r>
              <a:rPr lang="ja-JP" altLang="en-US" sz="1200" dirty="0"/>
              <a:t>農産物直売所　作倶楽</a:t>
            </a:r>
            <a:r>
              <a:rPr kumimoji="1" lang="en-US" altLang="ja-JP" sz="1200" dirty="0"/>
              <a:t>】</a:t>
            </a:r>
            <a:endParaRPr kumimoji="1" lang="ja-JP" altLang="en-US" sz="12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66750" y="1901190"/>
            <a:ext cx="348615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Ｆセット（グリーンアスパラ詰合せ）</a:t>
            </a:r>
            <a:endParaRPr kumimoji="1" lang="en-US" altLang="ja-JP" dirty="0"/>
          </a:p>
          <a:p>
            <a:r>
              <a:rPr lang="ja-JP" altLang="en-US" sz="1000" dirty="0"/>
              <a:t>　</a:t>
            </a:r>
            <a:r>
              <a:rPr lang="en-US" altLang="ja-JP" sz="1000" dirty="0">
                <a:solidFill>
                  <a:srgbClr val="FF0000"/>
                </a:solidFill>
              </a:rPr>
              <a:t> </a:t>
            </a:r>
            <a:r>
              <a:rPr lang="ja-JP" altLang="en-US" sz="1000" b="1" dirty="0">
                <a:solidFill>
                  <a:srgbClr val="FF0000"/>
                </a:solidFill>
              </a:rPr>
              <a:t>４月受付開始　発送予定５月中旬～６月下旬</a:t>
            </a:r>
            <a:endParaRPr lang="en-US" altLang="ja-JP" sz="1000" b="1" dirty="0">
              <a:solidFill>
                <a:srgbClr val="FF0000"/>
              </a:solidFill>
            </a:endParaRPr>
          </a:p>
          <a:p>
            <a:r>
              <a:rPr lang="ja-JP" altLang="en-US" sz="1000" b="1" dirty="0">
                <a:solidFill>
                  <a:srgbClr val="FF0000"/>
                </a:solidFill>
              </a:rPr>
              <a:t>　</a:t>
            </a:r>
            <a:r>
              <a:rPr lang="en-US" altLang="ja-JP" sz="1000" b="1" dirty="0">
                <a:solidFill>
                  <a:srgbClr val="FF0000"/>
                </a:solidFill>
              </a:rPr>
              <a:t>※</a:t>
            </a:r>
            <a:r>
              <a:rPr lang="ja-JP" altLang="en-US" sz="1000" b="1" dirty="0">
                <a:solidFill>
                  <a:srgbClr val="FF0000"/>
                </a:solidFill>
              </a:rPr>
              <a:t>受付開始前にご希望の方はお問合せください</a:t>
            </a:r>
            <a:endParaRPr lang="en-US" altLang="ja-JP" sz="1000" b="1" dirty="0">
              <a:solidFill>
                <a:srgbClr val="FF0000"/>
              </a:solidFill>
            </a:endParaRPr>
          </a:p>
          <a:p>
            <a:endParaRPr lang="en-US" altLang="ja-JP" sz="1000" dirty="0"/>
          </a:p>
          <a:p>
            <a:r>
              <a:rPr lang="ja-JP" altLang="en-US" sz="1200" dirty="0"/>
              <a:t>　・グリーンアスパラ　　概ね</a:t>
            </a:r>
            <a:r>
              <a:rPr lang="en-US" altLang="ja-JP" sz="1200" dirty="0"/>
              <a:t>2.3</a:t>
            </a:r>
            <a:r>
              <a:rPr lang="ja-JP" altLang="en-US" sz="1200" dirty="0"/>
              <a:t>㎏</a:t>
            </a:r>
            <a:endParaRPr lang="en-US" altLang="ja-JP" sz="1200" dirty="0"/>
          </a:p>
          <a:p>
            <a:r>
              <a:rPr lang="ja-JP" altLang="en-US" sz="1000" dirty="0"/>
              <a:t>　</a:t>
            </a:r>
            <a:r>
              <a:rPr lang="en-US" altLang="ja-JP" sz="1000" dirty="0"/>
              <a:t>※</a:t>
            </a:r>
            <a:r>
              <a:rPr lang="ja-JP" altLang="en-US" sz="1000" dirty="0"/>
              <a:t>作柄により、変更する場合があります</a:t>
            </a:r>
            <a:endParaRPr lang="en-US" altLang="ja-JP" sz="1200" dirty="0"/>
          </a:p>
          <a:p>
            <a:pPr algn="r"/>
            <a:r>
              <a:rPr kumimoji="1" lang="en-US" altLang="ja-JP" sz="1200" dirty="0"/>
              <a:t>【</a:t>
            </a:r>
            <a:r>
              <a:rPr lang="ja-JP" altLang="en-US" sz="1200" dirty="0"/>
              <a:t>農産物直売所　作倶楽</a:t>
            </a:r>
            <a:r>
              <a:rPr kumimoji="1" lang="en-US" altLang="ja-JP" sz="1200" dirty="0"/>
              <a:t>】</a:t>
            </a:r>
            <a:endParaRPr kumimoji="1" lang="ja-JP" altLang="en-US" sz="12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657475" y="3790950"/>
            <a:ext cx="33718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Ｇセット（鳥羽農園の手しぼりミニトマトジュース）</a:t>
            </a:r>
            <a:endParaRPr kumimoji="1" lang="en-US" altLang="ja-JP" dirty="0"/>
          </a:p>
          <a:p>
            <a:endParaRPr lang="en-US" altLang="ja-JP" sz="1000" dirty="0"/>
          </a:p>
          <a:p>
            <a:r>
              <a:rPr lang="ja-JP" altLang="en-US" sz="1200" dirty="0"/>
              <a:t>　・ミニトマトジュース　　　</a:t>
            </a:r>
            <a:r>
              <a:rPr lang="en-US" altLang="ja-JP" sz="1200" dirty="0"/>
              <a:t>720</a:t>
            </a:r>
            <a:r>
              <a:rPr lang="ja-JP" altLang="en-US" sz="1200" dirty="0"/>
              <a:t>ｍｌ　２本入り</a:t>
            </a:r>
            <a:endParaRPr lang="en-US" altLang="ja-JP" sz="1200" dirty="0"/>
          </a:p>
          <a:p>
            <a:r>
              <a:rPr lang="ja-JP" altLang="en-US" sz="1000" dirty="0"/>
              <a:t>　</a:t>
            </a:r>
            <a:endParaRPr lang="en-US" altLang="ja-JP" sz="1200" dirty="0"/>
          </a:p>
          <a:p>
            <a:pPr algn="r"/>
            <a:r>
              <a:rPr kumimoji="1" lang="en-US" altLang="ja-JP" sz="1200" dirty="0"/>
              <a:t>【</a:t>
            </a:r>
            <a:r>
              <a:rPr kumimoji="1" lang="ja-JP" altLang="en-US" sz="1200" dirty="0"/>
              <a:t>鳥羽農園</a:t>
            </a:r>
            <a:r>
              <a:rPr kumimoji="1" lang="en-US" altLang="ja-JP" sz="1200" dirty="0"/>
              <a:t>】</a:t>
            </a:r>
            <a:endParaRPr kumimoji="1" lang="ja-JP" altLang="en-US" sz="12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47700" y="5772150"/>
            <a:ext cx="337185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Ｈセット（白金山　もち米</a:t>
            </a:r>
            <a:r>
              <a:rPr kumimoji="1" lang="ja-JP" altLang="en-US" dirty="0" err="1"/>
              <a:t>どぶ</a:t>
            </a:r>
            <a:r>
              <a:rPr kumimoji="1" lang="ja-JP" altLang="en-US" dirty="0"/>
              <a:t>ろく）</a:t>
            </a:r>
            <a:endParaRPr kumimoji="1" lang="en-US" altLang="ja-JP" dirty="0"/>
          </a:p>
          <a:p>
            <a:endParaRPr lang="en-US" altLang="ja-JP" sz="1000" dirty="0"/>
          </a:p>
          <a:p>
            <a:r>
              <a:rPr lang="ja-JP" altLang="en-US" sz="1200" dirty="0"/>
              <a:t>　・白金山（もち米どぶろく）　　　</a:t>
            </a:r>
            <a:r>
              <a:rPr lang="en-US" altLang="ja-JP" sz="1200" dirty="0"/>
              <a:t>500</a:t>
            </a:r>
            <a:r>
              <a:rPr lang="ja-JP" altLang="en-US" sz="1200" dirty="0"/>
              <a:t>ｍｌ　２本入り</a:t>
            </a:r>
            <a:endParaRPr lang="en-US" altLang="ja-JP" sz="1200" dirty="0"/>
          </a:p>
          <a:p>
            <a:r>
              <a:rPr lang="ja-JP" altLang="en-US" sz="1000" dirty="0"/>
              <a:t>　　</a:t>
            </a:r>
            <a:r>
              <a:rPr lang="en-US" altLang="ja-JP" sz="1000" dirty="0"/>
              <a:t>※</a:t>
            </a:r>
            <a:r>
              <a:rPr lang="ja-JP" altLang="en-US" sz="1000" dirty="0"/>
              <a:t>地元下金山地区のもち米「はくちょうもち」で作りました</a:t>
            </a:r>
            <a:endParaRPr lang="en-US" altLang="ja-JP" sz="1000" dirty="0"/>
          </a:p>
          <a:p>
            <a:pPr algn="r"/>
            <a:r>
              <a:rPr lang="en-US" altLang="ja-JP" sz="1200" dirty="0"/>
              <a:t>【</a:t>
            </a:r>
            <a:r>
              <a:rPr lang="ja-JP" altLang="en-US" sz="1200" dirty="0"/>
              <a:t>ＫＯＮ産業</a:t>
            </a:r>
            <a:r>
              <a:rPr lang="en-US" altLang="ja-JP" sz="1200" dirty="0"/>
              <a:t>】</a:t>
            </a:r>
            <a:endParaRPr lang="ja-JP" altLang="en-US" sz="12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162300" y="7781925"/>
            <a:ext cx="355282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Ｉセット（エゾ鹿肉のペット用おやつ）</a:t>
            </a:r>
            <a:endParaRPr kumimoji="1" lang="en-US" altLang="ja-JP" dirty="0"/>
          </a:p>
          <a:p>
            <a:r>
              <a:rPr lang="ja-JP" altLang="en-US" sz="1000" dirty="0"/>
              <a:t>　</a:t>
            </a:r>
            <a:r>
              <a:rPr lang="en-US" altLang="ja-JP" sz="1000" b="1" dirty="0">
                <a:solidFill>
                  <a:srgbClr val="FF0000"/>
                </a:solidFill>
              </a:rPr>
              <a:t>※</a:t>
            </a:r>
            <a:r>
              <a:rPr lang="ja-JP" altLang="en-US" sz="1000" b="1" dirty="0">
                <a:solidFill>
                  <a:srgbClr val="FF0000"/>
                </a:solidFill>
              </a:rPr>
              <a:t>内容を変更する場合があります</a:t>
            </a:r>
            <a:endParaRPr lang="en-US" altLang="ja-JP" sz="1200" b="1" dirty="0">
              <a:solidFill>
                <a:srgbClr val="FF0000"/>
              </a:solidFill>
            </a:endParaRPr>
          </a:p>
          <a:p>
            <a:r>
              <a:rPr lang="ja-JP" altLang="en-US" sz="1200" dirty="0"/>
              <a:t>　・粗挽きカットジャーキー　　</a:t>
            </a:r>
            <a:r>
              <a:rPr lang="en-US" altLang="ja-JP" sz="1200" dirty="0"/>
              <a:t>30</a:t>
            </a:r>
            <a:r>
              <a:rPr lang="ja-JP" altLang="en-US" sz="1200" dirty="0"/>
              <a:t>ｇ　　　１袋</a:t>
            </a:r>
            <a:endParaRPr lang="en-US" altLang="ja-JP" sz="1200" dirty="0"/>
          </a:p>
          <a:p>
            <a:r>
              <a:rPr kumimoji="1" lang="ja-JP" altLang="en-US" sz="1200" dirty="0"/>
              <a:t>　・スライスジャーキー　　　　 </a:t>
            </a:r>
            <a:r>
              <a:rPr lang="en-US" altLang="ja-JP" sz="1200" dirty="0"/>
              <a:t>30</a:t>
            </a:r>
            <a:r>
              <a:rPr lang="ja-JP" altLang="en-US" sz="1200" dirty="0"/>
              <a:t>ｇ　　　１袋</a:t>
            </a:r>
            <a:endParaRPr lang="en-US" altLang="ja-JP" sz="1200" dirty="0"/>
          </a:p>
          <a:p>
            <a:r>
              <a:rPr lang="ja-JP" altLang="en-US" sz="1200" dirty="0"/>
              <a:t>　・ハツシライス　　　　　　　</a:t>
            </a:r>
            <a:r>
              <a:rPr lang="en-US" altLang="ja-JP" sz="1200" dirty="0"/>
              <a:t>    30</a:t>
            </a:r>
            <a:r>
              <a:rPr lang="ja-JP" altLang="en-US" sz="1200" dirty="0"/>
              <a:t>ｇ　　　１袋</a:t>
            </a:r>
            <a:endParaRPr lang="en-US" altLang="ja-JP" sz="1200" dirty="0"/>
          </a:p>
          <a:p>
            <a:r>
              <a:rPr kumimoji="1" lang="ja-JP" altLang="en-US" sz="1200" dirty="0"/>
              <a:t>　・レバースライス　　　　　   　</a:t>
            </a:r>
            <a:r>
              <a:rPr lang="en-US" altLang="ja-JP" sz="1200" dirty="0"/>
              <a:t>30</a:t>
            </a:r>
            <a:r>
              <a:rPr lang="ja-JP" altLang="en-US" sz="1200" dirty="0"/>
              <a:t>ｇ　　　１袋</a:t>
            </a:r>
            <a:endParaRPr lang="en-US" altLang="ja-JP" sz="1200" dirty="0"/>
          </a:p>
          <a:p>
            <a:r>
              <a:rPr lang="ja-JP" altLang="en-US" sz="1200" dirty="0"/>
              <a:t>　・フレーク　　　　　　　　　　    </a:t>
            </a:r>
            <a:r>
              <a:rPr lang="en-US" altLang="ja-JP" sz="1200" dirty="0"/>
              <a:t>30</a:t>
            </a:r>
            <a:r>
              <a:rPr lang="ja-JP" altLang="en-US" sz="1200" dirty="0"/>
              <a:t>ｇ　　　１袋</a:t>
            </a:r>
            <a:endParaRPr lang="en-US" altLang="ja-JP" sz="1200" dirty="0"/>
          </a:p>
          <a:p>
            <a:r>
              <a:rPr lang="ja-JP" altLang="en-US" sz="1200" dirty="0"/>
              <a:t>　・鬼スジ　　　　　　　　　　　    </a:t>
            </a:r>
            <a:r>
              <a:rPr lang="en-US" altLang="ja-JP" sz="1200" dirty="0"/>
              <a:t>60</a:t>
            </a:r>
            <a:r>
              <a:rPr lang="ja-JP" altLang="en-US" sz="1200" dirty="0"/>
              <a:t>ｇ　　　１袋</a:t>
            </a:r>
            <a:endParaRPr lang="en-US" altLang="ja-JP" sz="1200" dirty="0"/>
          </a:p>
          <a:p>
            <a:pPr algn="r"/>
            <a:r>
              <a:rPr kumimoji="1" lang="en-US" altLang="ja-JP" sz="1200" dirty="0"/>
              <a:t>【</a:t>
            </a:r>
            <a:r>
              <a:rPr kumimoji="1" lang="ja-JP" altLang="en-US" sz="1200" dirty="0"/>
              <a:t>南富フーズ</a:t>
            </a:r>
            <a:r>
              <a:rPr kumimoji="1" lang="en-US" altLang="ja-JP" sz="1200" dirty="0"/>
              <a:t>】</a:t>
            </a:r>
            <a:endParaRPr kumimoji="1" lang="ja-JP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9747686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475" y="88900"/>
            <a:ext cx="2295427" cy="1733855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2495550" y="314325"/>
            <a:ext cx="3371850" cy="1208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ふらの大地和牛　Ａ</a:t>
            </a:r>
            <a:endParaRPr kumimoji="1" lang="en-US" altLang="ja-JP" dirty="0"/>
          </a:p>
          <a:p>
            <a:r>
              <a:rPr lang="en-US" altLang="ja-JP" sz="1000" b="1" dirty="0">
                <a:solidFill>
                  <a:srgbClr val="FF0000"/>
                </a:solidFill>
              </a:rPr>
              <a:t>※</a:t>
            </a:r>
            <a:r>
              <a:rPr lang="ja-JP" altLang="en-US" sz="1000" b="1" dirty="0">
                <a:solidFill>
                  <a:srgbClr val="FF0000"/>
                </a:solidFill>
              </a:rPr>
              <a:t>お届けまで１ヶ月半程度かかります</a:t>
            </a:r>
            <a:endParaRPr kumimoji="1" lang="en-US" altLang="ja-JP" sz="1000" b="1" dirty="0">
              <a:solidFill>
                <a:srgbClr val="FF0000"/>
              </a:solidFill>
            </a:endParaRPr>
          </a:p>
          <a:p>
            <a:endParaRPr lang="en-US" altLang="ja-JP" sz="1000" dirty="0"/>
          </a:p>
          <a:p>
            <a:r>
              <a:rPr lang="ja-JP" altLang="en-US" sz="1200" dirty="0"/>
              <a:t>　・ふらの大地和牛すき焼き用　　　</a:t>
            </a:r>
            <a:r>
              <a:rPr lang="en-US" altLang="ja-JP" sz="1200" dirty="0"/>
              <a:t>350</a:t>
            </a:r>
            <a:r>
              <a:rPr lang="ja-JP" altLang="en-US" sz="1200" dirty="0" err="1"/>
              <a:t>ｇ</a:t>
            </a:r>
            <a:endParaRPr lang="en-US" altLang="ja-JP" sz="1200" dirty="0"/>
          </a:p>
          <a:p>
            <a:r>
              <a:rPr lang="ja-JP" altLang="en-US" sz="1000" dirty="0"/>
              <a:t>　　（モモ・カタ・バラ使用）</a:t>
            </a:r>
            <a:endParaRPr lang="en-US" altLang="ja-JP" sz="1000" dirty="0"/>
          </a:p>
          <a:p>
            <a:pPr algn="r"/>
            <a:endParaRPr lang="ja-JP" altLang="en-US" sz="12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8737" y="1312182"/>
            <a:ext cx="2514211" cy="1830588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1638300" y="1800225"/>
            <a:ext cx="33718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ふらの大地和牛　Ｂ</a:t>
            </a:r>
            <a:endParaRPr kumimoji="1" lang="en-US" altLang="ja-JP" dirty="0"/>
          </a:p>
          <a:p>
            <a:r>
              <a:rPr lang="en-US" altLang="ja-JP" sz="1000" b="1" dirty="0">
                <a:solidFill>
                  <a:srgbClr val="FF0000"/>
                </a:solidFill>
              </a:rPr>
              <a:t>※</a:t>
            </a:r>
            <a:r>
              <a:rPr lang="ja-JP" altLang="en-US" sz="1000" b="1" dirty="0">
                <a:solidFill>
                  <a:srgbClr val="FF0000"/>
                </a:solidFill>
              </a:rPr>
              <a:t>お届けまで１ヶ月半程度かかります</a:t>
            </a:r>
            <a:endParaRPr lang="en-US" altLang="ja-JP" sz="1000" b="1" dirty="0">
              <a:solidFill>
                <a:srgbClr val="FF0000"/>
              </a:solidFill>
            </a:endParaRPr>
          </a:p>
          <a:p>
            <a:endParaRPr lang="en-US" altLang="ja-JP" sz="1000" dirty="0"/>
          </a:p>
          <a:p>
            <a:r>
              <a:rPr lang="ja-JP" altLang="en-US" sz="1200" dirty="0"/>
              <a:t>　・ふらの大地和牛焼肉用　　　</a:t>
            </a:r>
            <a:r>
              <a:rPr lang="en-US" altLang="ja-JP" sz="1200" dirty="0"/>
              <a:t>350</a:t>
            </a:r>
            <a:r>
              <a:rPr lang="ja-JP" altLang="en-US" sz="1200" dirty="0" err="1"/>
              <a:t>ｇ</a:t>
            </a:r>
            <a:endParaRPr lang="en-US" altLang="ja-JP" sz="1200" dirty="0"/>
          </a:p>
          <a:p>
            <a:r>
              <a:rPr lang="ja-JP" altLang="en-US" sz="1000" dirty="0"/>
              <a:t>　　（モモ・カタ・バラ使用）</a:t>
            </a:r>
            <a:endParaRPr lang="en-US" altLang="ja-JP" sz="1000" dirty="0"/>
          </a:p>
          <a:p>
            <a:pPr algn="r"/>
            <a:endParaRPr lang="ja-JP" altLang="en-US" sz="1200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4703" y="2832746"/>
            <a:ext cx="2283748" cy="2663179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2838450" y="3276600"/>
            <a:ext cx="355282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ＪＡふらのギフトセットＡ</a:t>
            </a:r>
            <a:endParaRPr kumimoji="1" lang="en-US" altLang="ja-JP" dirty="0"/>
          </a:p>
          <a:p>
            <a:r>
              <a:rPr lang="ja-JP" altLang="en-US" sz="1000" dirty="0"/>
              <a:t>　</a:t>
            </a:r>
            <a:endParaRPr lang="en-US" altLang="ja-JP" sz="1000" dirty="0"/>
          </a:p>
          <a:p>
            <a:r>
              <a:rPr lang="ja-JP" altLang="en-US" sz="1000" dirty="0"/>
              <a:t>　</a:t>
            </a:r>
            <a:r>
              <a:rPr lang="ja-JP" altLang="en-US" sz="1200" dirty="0"/>
              <a:t>・富良野ブラックカレービーフ</a:t>
            </a:r>
            <a:endParaRPr lang="en-US" altLang="ja-JP" sz="1200" dirty="0"/>
          </a:p>
          <a:p>
            <a:r>
              <a:rPr kumimoji="1" lang="ja-JP" altLang="en-US" sz="1200" dirty="0"/>
              <a:t>　・富良野ブラックカレーポーク</a:t>
            </a:r>
            <a:endParaRPr lang="en-US" altLang="ja-JP" sz="1200" dirty="0"/>
          </a:p>
          <a:p>
            <a:r>
              <a:rPr lang="ja-JP" altLang="en-US" sz="1200" dirty="0"/>
              <a:t>　・富良野厳選野菜中濃ソース</a:t>
            </a:r>
            <a:endParaRPr lang="en-US" altLang="ja-JP" sz="1200" dirty="0"/>
          </a:p>
          <a:p>
            <a:r>
              <a:rPr kumimoji="1" lang="ja-JP" altLang="en-US" sz="1200" dirty="0"/>
              <a:t>　・富良野厳選野菜濃厚ソース</a:t>
            </a:r>
            <a:endParaRPr lang="en-US" altLang="ja-JP" sz="1200" dirty="0"/>
          </a:p>
          <a:p>
            <a:r>
              <a:rPr lang="ja-JP" altLang="en-US" sz="1200" dirty="0"/>
              <a:t>　・ふらのトマトケチャップ</a:t>
            </a:r>
            <a:endParaRPr lang="en-US" altLang="ja-JP" sz="1200" dirty="0"/>
          </a:p>
          <a:p>
            <a:r>
              <a:rPr lang="ja-JP" altLang="en-US" sz="1200" dirty="0"/>
              <a:t>　・ふらの玉</a:t>
            </a:r>
            <a:r>
              <a:rPr lang="ja-JP" altLang="en-US" sz="1200" dirty="0" err="1"/>
              <a:t>ねぎ</a:t>
            </a:r>
            <a:r>
              <a:rPr lang="ja-JP" altLang="en-US" sz="1200" dirty="0"/>
              <a:t>ノンオイルドレッシング</a:t>
            </a:r>
            <a:endParaRPr kumimoji="1" lang="ja-JP" altLang="en-US" sz="1200" dirty="0"/>
          </a:p>
        </p:txBody>
      </p:sp>
      <p:pic>
        <p:nvPicPr>
          <p:cNvPr id="8" name="図 7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737" y="5172372"/>
            <a:ext cx="2342538" cy="2462987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914400" y="5495925"/>
            <a:ext cx="355282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ＪＡふらのギフトセットＢ</a:t>
            </a:r>
            <a:endParaRPr kumimoji="1" lang="en-US" altLang="ja-JP" dirty="0"/>
          </a:p>
          <a:p>
            <a:r>
              <a:rPr lang="ja-JP" altLang="en-US" sz="1000" dirty="0"/>
              <a:t>　</a:t>
            </a:r>
            <a:endParaRPr lang="en-US" altLang="ja-JP" sz="1000" dirty="0"/>
          </a:p>
          <a:p>
            <a:r>
              <a:rPr lang="ja-JP" altLang="en-US" sz="1000" dirty="0"/>
              <a:t>　 </a:t>
            </a:r>
            <a:r>
              <a:rPr lang="ja-JP" altLang="en-US" sz="1200" dirty="0"/>
              <a:t>・富良野ブラックカレーポーク</a:t>
            </a:r>
            <a:endParaRPr lang="en-US" altLang="ja-JP" sz="1200" dirty="0"/>
          </a:p>
          <a:p>
            <a:r>
              <a:rPr kumimoji="1" lang="ja-JP" altLang="en-US" sz="1200" dirty="0"/>
              <a:t>　・</a:t>
            </a:r>
            <a:r>
              <a:rPr lang="ja-JP" altLang="en-US" sz="1200" dirty="0"/>
              <a:t>富良野ブラックカレービーフ</a:t>
            </a:r>
            <a:endParaRPr lang="en-US" altLang="ja-JP" sz="1200" dirty="0"/>
          </a:p>
          <a:p>
            <a:r>
              <a:rPr lang="ja-JP" altLang="en-US" sz="1200" dirty="0"/>
              <a:t>　・ふらの厳選野菜ソース濃厚</a:t>
            </a:r>
            <a:endParaRPr lang="en-US" altLang="ja-JP" sz="1200" dirty="0"/>
          </a:p>
          <a:p>
            <a:r>
              <a:rPr lang="ja-JP" altLang="en-US" sz="1200" dirty="0"/>
              <a:t>　・ふらの玉</a:t>
            </a:r>
            <a:r>
              <a:rPr lang="ja-JP" altLang="en-US" sz="1200" dirty="0" err="1"/>
              <a:t>ねぎ</a:t>
            </a:r>
            <a:r>
              <a:rPr lang="ja-JP" altLang="en-US" sz="1200" dirty="0"/>
              <a:t>ノンオイルドレッシング</a:t>
            </a:r>
            <a:endParaRPr lang="en-US" altLang="ja-JP" sz="1200" dirty="0"/>
          </a:p>
          <a:p>
            <a:r>
              <a:rPr lang="ja-JP" altLang="en-US" sz="1200" dirty="0"/>
              <a:t>　・ふらの和風</a:t>
            </a:r>
            <a:r>
              <a:rPr lang="ja-JP" altLang="en-US" sz="1200" dirty="0" err="1"/>
              <a:t>ごま</a:t>
            </a:r>
            <a:r>
              <a:rPr lang="ja-JP" altLang="en-US" sz="1200" dirty="0"/>
              <a:t>ノンオイルドレッシング</a:t>
            </a:r>
            <a:endParaRPr lang="en-US" altLang="ja-JP" sz="1200" dirty="0"/>
          </a:p>
          <a:p>
            <a:r>
              <a:rPr lang="ja-JP" altLang="en-US" sz="1200" dirty="0"/>
              <a:t>　・富良野ジャム　いちご</a:t>
            </a:r>
            <a:endParaRPr lang="en-US" altLang="ja-JP" sz="1200" dirty="0"/>
          </a:p>
          <a:p>
            <a:r>
              <a:rPr lang="ja-JP" altLang="en-US" sz="1200" dirty="0"/>
              <a:t>　・富良野ジャム　ブルーベリー</a:t>
            </a:r>
            <a:endParaRPr lang="en-US" altLang="ja-JP" sz="1200" dirty="0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7080" y="7367251"/>
            <a:ext cx="2115770" cy="2435680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2638425" y="7677150"/>
            <a:ext cx="355282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ＪＡふらのギフトセットＣ</a:t>
            </a:r>
            <a:endParaRPr kumimoji="1" lang="en-US" altLang="ja-JP" dirty="0"/>
          </a:p>
          <a:p>
            <a:r>
              <a:rPr lang="ja-JP" altLang="en-US" sz="1000" dirty="0"/>
              <a:t>　</a:t>
            </a:r>
            <a:endParaRPr lang="en-US" altLang="ja-JP" sz="1000" dirty="0"/>
          </a:p>
          <a:p>
            <a:r>
              <a:rPr lang="ja-JP" altLang="en-US" sz="1000" dirty="0"/>
              <a:t>　 </a:t>
            </a:r>
            <a:r>
              <a:rPr lang="ja-JP" altLang="en-US" sz="1200" dirty="0"/>
              <a:t>・富良野ブラックカレービーフ</a:t>
            </a:r>
            <a:endParaRPr lang="en-US" altLang="ja-JP" sz="1200" dirty="0"/>
          </a:p>
          <a:p>
            <a:r>
              <a:rPr kumimoji="1" lang="ja-JP" altLang="en-US" sz="1200" dirty="0"/>
              <a:t>　・ふらの人参と玉ねぎのポタージュスープ</a:t>
            </a:r>
            <a:endParaRPr kumimoji="1" lang="en-US" altLang="ja-JP" sz="1200" dirty="0"/>
          </a:p>
          <a:p>
            <a:r>
              <a:rPr lang="ja-JP" altLang="en-US" sz="1200" dirty="0"/>
              <a:t>　・アスパラガスのポタージュスープ</a:t>
            </a:r>
            <a:endParaRPr kumimoji="1" lang="en-US" altLang="ja-JP" sz="1200" dirty="0"/>
          </a:p>
          <a:p>
            <a:r>
              <a:rPr lang="ja-JP" altLang="en-US" sz="1200" dirty="0"/>
              <a:t>　・富良野野菜ドレッシング　オニオン＆ガーリック</a:t>
            </a:r>
            <a:endParaRPr lang="en-US" altLang="ja-JP" sz="1200" dirty="0"/>
          </a:p>
          <a:p>
            <a:r>
              <a:rPr kumimoji="1" lang="ja-JP" altLang="en-US" sz="1200" dirty="0"/>
              <a:t>　・ふらのとまとのケチャップ</a:t>
            </a:r>
            <a:endParaRPr lang="en-US" altLang="ja-JP" sz="1200" dirty="0"/>
          </a:p>
          <a:p>
            <a:r>
              <a:rPr lang="ja-JP" altLang="en-US" sz="1200" dirty="0"/>
              <a:t>　・ふらの厳選野菜ソース中濃</a:t>
            </a:r>
            <a:endParaRPr lang="en-US" altLang="ja-JP" sz="1200" dirty="0"/>
          </a:p>
          <a:p>
            <a:r>
              <a:rPr lang="ja-JP" altLang="en-US" sz="1200" dirty="0"/>
              <a:t>　・富良野厳選野菜ソース濃厚</a:t>
            </a:r>
            <a:endParaRPr lang="en-US" altLang="ja-JP" sz="1200" dirty="0"/>
          </a:p>
        </p:txBody>
      </p:sp>
    </p:spTree>
    <p:extLst>
      <p:ext uri="{BB962C8B-B14F-4D97-AF65-F5344CB8AC3E}">
        <p14:creationId xmlns:p14="http://schemas.microsoft.com/office/powerpoint/2010/main" val="23224997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solidFill>
            <a:schemeClr val="tx1"/>
          </a:solidFill>
        </a:ln>
      </a:spPr>
      <a:bodyPr rtlCol="0" anchor="ctr"/>
      <a:lstStyle>
        <a:defPPr algn="ctr">
          <a:defRPr kumimoji="1" sz="1200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464</TotalTime>
  <Words>100</Words>
  <Application>Microsoft Office PowerPoint</Application>
  <PresentationFormat>A4 210 x 297 mm</PresentationFormat>
  <Paragraphs>105</Paragraphs>
  <Slides>3</Slides>
  <Notes>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9" baseType="lpstr">
      <vt:lpstr>HGP創英角ｺﾞｼｯｸUB</vt:lpstr>
      <vt:lpstr>ＭＳ Ｐゴシック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25051N</dc:creator>
  <cp:lastModifiedBy>user</cp:lastModifiedBy>
  <cp:revision>55</cp:revision>
  <cp:lastPrinted>2019-04-02T09:41:51Z</cp:lastPrinted>
  <dcterms:created xsi:type="dcterms:W3CDTF">2016-10-26T05:06:19Z</dcterms:created>
  <dcterms:modified xsi:type="dcterms:W3CDTF">2019-04-19T08:09:04Z</dcterms:modified>
</cp:coreProperties>
</file>